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4" r:id="rId12"/>
    <p:sldId id="313" r:id="rId1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defRPr kumimoji="1"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defRPr kumimoji="1"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defRPr kumimoji="1"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defRPr kumimoji="1"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defRPr kumimoji="1"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0">
          <p15:clr>
            <a:srgbClr val="A4A3A4"/>
          </p15:clr>
        </p15:guide>
        <p15:guide id="2" pos="15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66CC"/>
    <a:srgbClr val="33CCFF"/>
    <a:srgbClr val="808080"/>
    <a:srgbClr val="969696"/>
    <a:srgbClr val="FFFF00"/>
    <a:srgbClr val="6633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222" y="90"/>
      </p:cViewPr>
      <p:guideLst>
        <p:guide orient="horz" pos="750"/>
        <p:guide pos="15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8E69424-CF4E-1F0E-DB89-FAF8A7C894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SE" noProof="0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C14B8EF-4C53-606D-1466-5A6C0823E9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altLang="en-SE" noProof="0"/>
              <a:t>Click to edit Master subtitle style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5E1052B-4AC4-14EB-1586-EB7E703F134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 sz="1400">
                <a:solidFill>
                  <a:srgbClr val="5E574E"/>
                </a:solidFill>
              </a:defRPr>
            </a:lvl1pPr>
          </a:lstStyle>
          <a:p>
            <a:endParaRPr lang="en-US" altLang="en-S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2DA14AD-B87C-667D-8628-BD6D5971CB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49600" y="6229350"/>
            <a:ext cx="28448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buFontTx/>
              <a:buNone/>
              <a:defRPr kumimoji="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SE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A63B5EA-863F-131C-0531-FC7E67653E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04000" y="6229350"/>
            <a:ext cx="18288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Tx/>
              <a:buFontTx/>
              <a:buNone/>
              <a:defRPr kumimoji="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fld id="{25D7B21C-E455-47E6-BBAC-EC7D71F42A09}" type="slidenum">
              <a:rPr lang="en-US" altLang="en-SE"/>
              <a:pPr/>
              <a:t>‹#›</a:t>
            </a:fld>
            <a:endParaRPr lang="en-US" altLang="en-SE"/>
          </a:p>
        </p:txBody>
      </p:sp>
      <p:pic>
        <p:nvPicPr>
          <p:cNvPr id="3079" name="Picture 7">
            <a:extLst>
              <a:ext uri="{FF2B5EF4-FFF2-40B4-BE49-F238E27FC236}">
                <a16:creationId xmlns:a16="http://schemas.microsoft.com/office/drawing/2014/main" id="{672F3DD2-C56C-D523-9AE7-8A9065B4A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7436-EC3C-15BC-6C8C-419DBB9B5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DBB086-1574-9F70-220E-828253019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9DC4E-B76F-7525-4BCF-0CE8996A7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SE"/>
              <a:t>OH </a:t>
            </a:r>
            <a:fld id="{747D68B3-DED1-4A43-8C23-76E34400239B}" type="slidenum">
              <a:rPr lang="en-US" altLang="en-SE"/>
              <a:pPr/>
              <a:t>‹#›</a:t>
            </a:fld>
            <a:r>
              <a:rPr lang="en-US" altLang="en-SE"/>
              <a:t> - 980815 © Hans Sundgren</a:t>
            </a:r>
          </a:p>
        </p:txBody>
      </p:sp>
    </p:spTree>
    <p:extLst>
      <p:ext uri="{BB962C8B-B14F-4D97-AF65-F5344CB8AC3E}">
        <p14:creationId xmlns:p14="http://schemas.microsoft.com/office/powerpoint/2010/main" val="955791124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33E59E-D01D-BB2C-8A8A-5E9AD6129B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24650" y="609600"/>
            <a:ext cx="2139950" cy="5391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D593FD-05C3-6DA9-3E1C-06FFEFB00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267450" cy="5391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28B54-D03A-C40C-E148-EAE73CFB6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SE"/>
              <a:t>OH </a:t>
            </a:r>
            <a:fld id="{FADB4F51-DE7A-4CA8-AF21-F27A2F6F5E59}" type="slidenum">
              <a:rPr lang="en-US" altLang="en-SE"/>
              <a:pPr/>
              <a:t>‹#›</a:t>
            </a:fld>
            <a:r>
              <a:rPr lang="en-US" altLang="en-SE"/>
              <a:t> - 980815 © Hans Sundgren</a:t>
            </a:r>
          </a:p>
        </p:txBody>
      </p:sp>
    </p:spTree>
    <p:extLst>
      <p:ext uri="{BB962C8B-B14F-4D97-AF65-F5344CB8AC3E}">
        <p14:creationId xmlns:p14="http://schemas.microsoft.com/office/powerpoint/2010/main" val="3894368985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8E34A-3F4D-0AC1-40D4-9A33B4728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209A7-A657-855D-0D96-3CDCC0D12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9A9E0-4509-6A9F-97B7-EB2ECFD9D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SE"/>
              <a:t>OH </a:t>
            </a:r>
            <a:fld id="{34CC74BD-7A72-4928-9A2A-FAA4AE254419}" type="slidenum">
              <a:rPr lang="en-US" altLang="en-SE"/>
              <a:pPr/>
              <a:t>‹#›</a:t>
            </a:fld>
            <a:r>
              <a:rPr lang="en-US" altLang="en-SE"/>
              <a:t> - 980815 © Hans Sundgren</a:t>
            </a:r>
          </a:p>
        </p:txBody>
      </p:sp>
    </p:spTree>
    <p:extLst>
      <p:ext uri="{BB962C8B-B14F-4D97-AF65-F5344CB8AC3E}">
        <p14:creationId xmlns:p14="http://schemas.microsoft.com/office/powerpoint/2010/main" val="420824735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099B0-26A8-1A06-797E-FCA4CAAB6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FB124-A9B4-355D-94FD-9DB75ACAA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D6890-1A5C-CA2A-1716-CB2E0EC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SE"/>
              <a:t>OH </a:t>
            </a:r>
            <a:fld id="{DA96DFBF-7EE2-4550-9925-CBDCDDD35DE6}" type="slidenum">
              <a:rPr lang="en-US" altLang="en-SE"/>
              <a:pPr/>
              <a:t>‹#›</a:t>
            </a:fld>
            <a:r>
              <a:rPr lang="en-US" altLang="en-SE"/>
              <a:t> - 980815 © Hans Sundgren</a:t>
            </a:r>
          </a:p>
        </p:txBody>
      </p:sp>
    </p:spTree>
    <p:extLst>
      <p:ext uri="{BB962C8B-B14F-4D97-AF65-F5344CB8AC3E}">
        <p14:creationId xmlns:p14="http://schemas.microsoft.com/office/powerpoint/2010/main" val="2122873208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373B6-1559-54F8-00A5-C94983C07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55549-8A01-9FF3-9AC3-0F1529ADF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828800"/>
            <a:ext cx="4165600" cy="4171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185B03-9FB2-8525-F4AC-613E0CDE6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9000" y="1828800"/>
            <a:ext cx="4165600" cy="4171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09846-78B9-919D-5BC0-1207F0B16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SE"/>
              <a:t>OH </a:t>
            </a:r>
            <a:fld id="{E3BE50CA-E9FE-4281-99F1-50CC070921F3}" type="slidenum">
              <a:rPr lang="en-US" altLang="en-SE"/>
              <a:pPr/>
              <a:t>‹#›</a:t>
            </a:fld>
            <a:r>
              <a:rPr lang="en-US" altLang="en-SE"/>
              <a:t> - 980815 © Hans Sundgren</a:t>
            </a:r>
          </a:p>
        </p:txBody>
      </p:sp>
    </p:spTree>
    <p:extLst>
      <p:ext uri="{BB962C8B-B14F-4D97-AF65-F5344CB8AC3E}">
        <p14:creationId xmlns:p14="http://schemas.microsoft.com/office/powerpoint/2010/main" val="243462589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CC117-EFF2-274F-C31F-01775651E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DCBA4-1B20-6DE6-9DFF-A07C7FC67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C06A2-98CC-2D7C-F73C-11464C4CF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1D4C5E-239E-A6FB-B749-E2E98EF3DC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7A441-B03B-162C-E1DF-5EB0D5A341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50530A-8456-156E-A3A0-8C89CA92E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SE"/>
              <a:t>OH </a:t>
            </a:r>
            <a:fld id="{86CEA4F4-A25A-4881-8700-963DD37EE2AF}" type="slidenum">
              <a:rPr lang="en-US" altLang="en-SE"/>
              <a:pPr/>
              <a:t>‹#›</a:t>
            </a:fld>
            <a:r>
              <a:rPr lang="en-US" altLang="en-SE"/>
              <a:t> - 980815 © Hans Sundgren</a:t>
            </a:r>
          </a:p>
        </p:txBody>
      </p:sp>
    </p:spTree>
    <p:extLst>
      <p:ext uri="{BB962C8B-B14F-4D97-AF65-F5344CB8AC3E}">
        <p14:creationId xmlns:p14="http://schemas.microsoft.com/office/powerpoint/2010/main" val="2469666337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22DBA-6682-EA38-1762-19EEFB98F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C9EF41-AE08-2A95-7251-01D18013B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SE"/>
              <a:t>OH </a:t>
            </a:r>
            <a:fld id="{C3E61EE4-8AF8-4401-B1E5-8195CEFD181A}" type="slidenum">
              <a:rPr lang="en-US" altLang="en-SE"/>
              <a:pPr/>
              <a:t>‹#›</a:t>
            </a:fld>
            <a:r>
              <a:rPr lang="en-US" altLang="en-SE"/>
              <a:t> - 980815 © Hans Sundgren</a:t>
            </a:r>
          </a:p>
        </p:txBody>
      </p:sp>
    </p:spTree>
    <p:extLst>
      <p:ext uri="{BB962C8B-B14F-4D97-AF65-F5344CB8AC3E}">
        <p14:creationId xmlns:p14="http://schemas.microsoft.com/office/powerpoint/2010/main" val="573818990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6CB91-4595-BB1D-BDC2-BFB16A818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SE"/>
              <a:t>OH </a:t>
            </a:r>
            <a:fld id="{0B27061D-F762-4223-BEF5-58FD0944477A}" type="slidenum">
              <a:rPr lang="en-US" altLang="en-SE"/>
              <a:pPr/>
              <a:t>‹#›</a:t>
            </a:fld>
            <a:r>
              <a:rPr lang="en-US" altLang="en-SE"/>
              <a:t> - 980815 © Hans Sundgren</a:t>
            </a:r>
          </a:p>
        </p:txBody>
      </p:sp>
    </p:spTree>
    <p:extLst>
      <p:ext uri="{BB962C8B-B14F-4D97-AF65-F5344CB8AC3E}">
        <p14:creationId xmlns:p14="http://schemas.microsoft.com/office/powerpoint/2010/main" val="3577269583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5672-3E89-B4A4-0399-F7808145E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36CEB-F23F-905B-73DE-3E560D23B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19573-85CC-C007-0D12-57AF6CC86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FF965-76DE-686A-9F31-EC0C8DE5A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SE"/>
              <a:t>OH </a:t>
            </a:r>
            <a:fld id="{0D660495-FD54-4335-9165-690FD9A16451}" type="slidenum">
              <a:rPr lang="en-US" altLang="en-SE"/>
              <a:pPr/>
              <a:t>‹#›</a:t>
            </a:fld>
            <a:r>
              <a:rPr lang="en-US" altLang="en-SE"/>
              <a:t> - 980815 © Hans Sundgren</a:t>
            </a:r>
          </a:p>
        </p:txBody>
      </p:sp>
    </p:spTree>
    <p:extLst>
      <p:ext uri="{BB962C8B-B14F-4D97-AF65-F5344CB8AC3E}">
        <p14:creationId xmlns:p14="http://schemas.microsoft.com/office/powerpoint/2010/main" val="601604056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BDFDB-3C7C-65A2-BF24-2E311D860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C25B11-DD47-116A-2C34-6276F14BA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40477-3F09-FD82-FC45-5D35A9932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8E4FC-4CBF-E0E5-984E-311C813E9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SE"/>
              <a:t>OH </a:t>
            </a:r>
            <a:fld id="{87E0669F-8318-43BC-B6D5-46F2ED8B8132}" type="slidenum">
              <a:rPr lang="en-US" altLang="en-SE"/>
              <a:pPr/>
              <a:t>‹#›</a:t>
            </a:fld>
            <a:r>
              <a:rPr lang="en-US" altLang="en-SE"/>
              <a:t> - 980815 © Hans Sundgren</a:t>
            </a:r>
          </a:p>
        </p:txBody>
      </p:sp>
    </p:spTree>
    <p:extLst>
      <p:ext uri="{BB962C8B-B14F-4D97-AF65-F5344CB8AC3E}">
        <p14:creationId xmlns:p14="http://schemas.microsoft.com/office/powerpoint/2010/main" val="129735855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spitfire.ausys.se/hsn/rpo.htm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99"/>
            </a:gs>
            <a:gs pos="100000">
              <a:srgbClr val="CCFF99">
                <a:gamma/>
                <a:tint val="21176"/>
                <a:invGamma/>
              </a:srgbClr>
            </a:gs>
          </a:gsLst>
          <a:lin ang="540000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" name="Text Box 40">
            <a:extLst>
              <a:ext uri="{FF2B5EF4-FFF2-40B4-BE49-F238E27FC236}">
                <a16:creationId xmlns:a16="http://schemas.microsoft.com/office/drawing/2014/main" id="{C4E66778-7DE7-2177-D55D-761DD8C42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7025" y="6435725"/>
            <a:ext cx="2022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SE"/>
              <a:t>Back to main RDF page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30EA6D17-17E4-BDFD-6A72-57B9E500A4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622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SE"/>
              <a:t>Click to edit Master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5C2BCA0-2DDE-B168-9610-9DA8AAA40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4836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SE"/>
              <a:t>Click to edit Master text styles</a:t>
            </a:r>
          </a:p>
          <a:p>
            <a:pPr lvl="1"/>
            <a:r>
              <a:rPr lang="en-US" altLang="en-SE"/>
              <a:t>Second level</a:t>
            </a:r>
          </a:p>
          <a:p>
            <a:pPr lvl="2"/>
            <a:r>
              <a:rPr lang="en-US" altLang="en-SE"/>
              <a:t>Third level</a:t>
            </a:r>
          </a:p>
          <a:p>
            <a:pPr lvl="3"/>
            <a:r>
              <a:rPr lang="en-US" altLang="en-SE"/>
              <a:t>Fourth level</a:t>
            </a:r>
          </a:p>
          <a:p>
            <a:pPr lvl="4"/>
            <a:r>
              <a:rPr lang="en-US" altLang="en-SE"/>
              <a:t>Fifth level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92D902E-B8F7-AC28-6E35-DE7E52D13D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84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buClrTx/>
              <a:buFontTx/>
              <a:buNone/>
              <a:defRPr kumimoji="0" sz="8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altLang="en-SE"/>
              <a:t>OH </a:t>
            </a:r>
            <a:fld id="{12C29D91-72CA-47CC-A22C-577195DE89C7}" type="slidenum">
              <a:rPr lang="en-US" altLang="en-SE"/>
              <a:pPr/>
              <a:t>‹#›</a:t>
            </a:fld>
            <a:r>
              <a:rPr lang="en-US" altLang="en-SE"/>
              <a:t> - 980815 © Hans Sundgren</a:t>
            </a:r>
          </a:p>
        </p:txBody>
      </p:sp>
      <p:pic>
        <p:nvPicPr>
          <p:cNvPr id="2055" name="Picture 7">
            <a:extLst>
              <a:ext uri="{FF2B5EF4-FFF2-40B4-BE49-F238E27FC236}">
                <a16:creationId xmlns:a16="http://schemas.microsoft.com/office/drawing/2014/main" id="{1F7FD716-1BC7-32F0-E441-DE6EA4A98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686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44289F1C-290B-799B-1124-45FA6327D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895350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0" name="Line 12">
            <a:extLst>
              <a:ext uri="{FF2B5EF4-FFF2-40B4-BE49-F238E27FC236}">
                <a16:creationId xmlns:a16="http://schemas.microsoft.com/office/drawing/2014/main" id="{47C8C1A2-9F5B-653B-0119-18969E0CBC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4770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2070" name="Text Box 22">
            <a:extLst>
              <a:ext uri="{FF2B5EF4-FFF2-40B4-BE49-F238E27FC236}">
                <a16:creationId xmlns:a16="http://schemas.microsoft.com/office/drawing/2014/main" id="{320ED57B-3A5A-9958-9B22-E413B726C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203325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algn="just">
              <a:spcBef>
                <a:spcPct val="0"/>
              </a:spcBef>
              <a:buClrTx/>
              <a:buFontTx/>
              <a:buNone/>
            </a:pPr>
            <a:r>
              <a:rPr kumimoji="0" lang="en-US" altLang="en-SE" sz="1200">
                <a:latin typeface="Arial Black" panose="020B0A04020102020204" pitchFamily="34" charset="0"/>
              </a:rPr>
              <a:t>Radiopejl-</a:t>
            </a:r>
            <a:br>
              <a:rPr kumimoji="0" lang="en-US" altLang="en-SE" sz="1200">
                <a:latin typeface="Arial Black" panose="020B0A04020102020204" pitchFamily="34" charset="0"/>
              </a:rPr>
            </a:br>
            <a:r>
              <a:rPr kumimoji="0" lang="en-US" altLang="en-SE" sz="1200">
                <a:latin typeface="Arial Black" panose="020B0A04020102020204" pitchFamily="34" charset="0"/>
              </a:rPr>
              <a:t>orientering</a:t>
            </a:r>
            <a:endParaRPr lang="en-GB" altLang="en-SE" sz="12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2087" name="Rectangle 39">
            <a:hlinkClick r:id="rId15"/>
            <a:extLst>
              <a:ext uri="{FF2B5EF4-FFF2-40B4-BE49-F238E27FC236}">
                <a16:creationId xmlns:a16="http://schemas.microsoft.com/office/drawing/2014/main" id="{0C0F3131-9170-5AD4-58FE-9C852164B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0" y="6486525"/>
            <a:ext cx="226695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wipe dir="r"/>
  </p:transition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175" indent="-3175" algn="just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763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954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52EA514D-BA83-1655-0409-7522FFFF8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C610670C-0BA4-434E-9E72-B2CF98699938}" type="slidenum">
              <a:rPr lang="en-US" altLang="en-SE"/>
              <a:pPr/>
              <a:t>1</a:t>
            </a:fld>
            <a:r>
              <a:rPr lang="en-US" altLang="en-SE"/>
              <a:t> - 980815 © Hans Sundgren</a:t>
            </a:r>
          </a:p>
        </p:txBody>
      </p:sp>
      <p:pic>
        <p:nvPicPr>
          <p:cNvPr id="54468" name="Picture 196">
            <a:extLst>
              <a:ext uri="{FF2B5EF4-FFF2-40B4-BE49-F238E27FC236}">
                <a16:creationId xmlns:a16="http://schemas.microsoft.com/office/drawing/2014/main" id="{5D2F25D7-97B6-B6B8-80E9-9FFFDB694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90" name="Rectangle 18">
            <a:extLst>
              <a:ext uri="{FF2B5EF4-FFF2-40B4-BE49-F238E27FC236}">
                <a16:creationId xmlns:a16="http://schemas.microsoft.com/office/drawing/2014/main" id="{181457D9-5CFF-BC33-3C06-7F069AECA2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54445" name="Oval 173">
            <a:extLst>
              <a:ext uri="{FF2B5EF4-FFF2-40B4-BE49-F238E27FC236}">
                <a16:creationId xmlns:a16="http://schemas.microsoft.com/office/drawing/2014/main" id="{73A08656-1CC7-C549-0462-8451ADF46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46" name="Text Box 174">
            <a:extLst>
              <a:ext uri="{FF2B5EF4-FFF2-40B4-BE49-F238E27FC236}">
                <a16:creationId xmlns:a16="http://schemas.microsoft.com/office/drawing/2014/main" id="{F73D8503-FE98-8E56-DA2E-4DF01B0DF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1800225"/>
            <a:ext cx="2286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54447" name="Oval 175">
            <a:extLst>
              <a:ext uri="{FF2B5EF4-FFF2-40B4-BE49-F238E27FC236}">
                <a16:creationId xmlns:a16="http://schemas.microsoft.com/office/drawing/2014/main" id="{4062BD00-3DF3-BBC0-691C-65F850036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48" name="Text Box 176">
            <a:extLst>
              <a:ext uri="{FF2B5EF4-FFF2-40B4-BE49-F238E27FC236}">
                <a16:creationId xmlns:a16="http://schemas.microsoft.com/office/drawing/2014/main" id="{C1800D96-B99A-4FAB-5983-463DB6ECE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75" y="22367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54449" name="Oval 177">
            <a:extLst>
              <a:ext uri="{FF2B5EF4-FFF2-40B4-BE49-F238E27FC236}">
                <a16:creationId xmlns:a16="http://schemas.microsoft.com/office/drawing/2014/main" id="{B88D00E8-003F-3E49-3DE6-7A8E96AA5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50" name="Text Box 178">
            <a:extLst>
              <a:ext uri="{FF2B5EF4-FFF2-40B4-BE49-F238E27FC236}">
                <a16:creationId xmlns:a16="http://schemas.microsoft.com/office/drawing/2014/main" id="{6FA2F3BD-EC12-9219-4E18-8F3CCFBC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49609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54451" name="Oval 179">
            <a:extLst>
              <a:ext uri="{FF2B5EF4-FFF2-40B4-BE49-F238E27FC236}">
                <a16:creationId xmlns:a16="http://schemas.microsoft.com/office/drawing/2014/main" id="{1DD92E48-4B2B-A089-8E62-5008E69AC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52" name="Text Box 180">
            <a:extLst>
              <a:ext uri="{FF2B5EF4-FFF2-40B4-BE49-F238E27FC236}">
                <a16:creationId xmlns:a16="http://schemas.microsoft.com/office/drawing/2014/main" id="{DB67BFF4-F262-1C7B-7339-7204F3E21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705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54453" name="Oval 181">
            <a:extLst>
              <a:ext uri="{FF2B5EF4-FFF2-40B4-BE49-F238E27FC236}">
                <a16:creationId xmlns:a16="http://schemas.microsoft.com/office/drawing/2014/main" id="{2DB3D4F1-81D1-BC2C-A6AC-2E099418D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54" name="Text Box 182">
            <a:extLst>
              <a:ext uri="{FF2B5EF4-FFF2-40B4-BE49-F238E27FC236}">
                <a16:creationId xmlns:a16="http://schemas.microsoft.com/office/drawing/2014/main" id="{B854DC52-89D7-1939-386D-249C7BF55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48942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54455" name="Oval 183">
            <a:extLst>
              <a:ext uri="{FF2B5EF4-FFF2-40B4-BE49-F238E27FC236}">
                <a16:creationId xmlns:a16="http://schemas.microsoft.com/office/drawing/2014/main" id="{8EA8B610-680E-7770-8FBB-D06AE7E8D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56" name="Text Box 184">
            <a:extLst>
              <a:ext uri="{FF2B5EF4-FFF2-40B4-BE49-F238E27FC236}">
                <a16:creationId xmlns:a16="http://schemas.microsoft.com/office/drawing/2014/main" id="{D4408A34-92CE-E90F-E124-9FB45464C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415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54457" name="Oval 185">
            <a:extLst>
              <a:ext uri="{FF2B5EF4-FFF2-40B4-BE49-F238E27FC236}">
                <a16:creationId xmlns:a16="http://schemas.microsoft.com/office/drawing/2014/main" id="{7914D678-6C4D-318E-CE45-79A796A72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58" name="Text Box 186">
            <a:extLst>
              <a:ext uri="{FF2B5EF4-FFF2-40B4-BE49-F238E27FC236}">
                <a16:creationId xmlns:a16="http://schemas.microsoft.com/office/drawing/2014/main" id="{729E341E-B8DA-2087-8498-C63549597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2464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54459" name="AutoShape 187">
            <a:extLst>
              <a:ext uri="{FF2B5EF4-FFF2-40B4-BE49-F238E27FC236}">
                <a16:creationId xmlns:a16="http://schemas.microsoft.com/office/drawing/2014/main" id="{D1DA73A1-F6C6-DF3E-C1E6-9F65B01B0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60" name="Line 188">
            <a:extLst>
              <a:ext uri="{FF2B5EF4-FFF2-40B4-BE49-F238E27FC236}">
                <a16:creationId xmlns:a16="http://schemas.microsoft.com/office/drawing/2014/main" id="{FD89BBD6-B93F-B064-C224-FCCDAE1222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5875" y="1827213"/>
            <a:ext cx="2286000" cy="243840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61" name="Line 189">
            <a:extLst>
              <a:ext uri="{FF2B5EF4-FFF2-40B4-BE49-F238E27FC236}">
                <a16:creationId xmlns:a16="http://schemas.microsoft.com/office/drawing/2014/main" id="{0FC798FC-259D-0166-C10B-8ED63E3326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5875" y="1979613"/>
            <a:ext cx="2667000" cy="228600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62" name="Line 190">
            <a:extLst>
              <a:ext uri="{FF2B5EF4-FFF2-40B4-BE49-F238E27FC236}">
                <a16:creationId xmlns:a16="http://schemas.microsoft.com/office/drawing/2014/main" id="{8770D062-3D04-BFAC-B73B-091130C85B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5875" y="2436813"/>
            <a:ext cx="3810000" cy="182880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63" name="Line 191">
            <a:extLst>
              <a:ext uri="{FF2B5EF4-FFF2-40B4-BE49-F238E27FC236}">
                <a16:creationId xmlns:a16="http://schemas.microsoft.com/office/drawing/2014/main" id="{0C57E5FD-D42E-D5EE-0FBF-237BE72B8C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5875" y="2894013"/>
            <a:ext cx="3810000" cy="137160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64" name="Line 192">
            <a:extLst>
              <a:ext uri="{FF2B5EF4-FFF2-40B4-BE49-F238E27FC236}">
                <a16:creationId xmlns:a16="http://schemas.microsoft.com/office/drawing/2014/main" id="{9995F380-8212-F0D2-246A-8C8E11A1A6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5875" y="4265613"/>
            <a:ext cx="3810000" cy="53340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65" name="Line 193">
            <a:extLst>
              <a:ext uri="{FF2B5EF4-FFF2-40B4-BE49-F238E27FC236}">
                <a16:creationId xmlns:a16="http://schemas.microsoft.com/office/drawing/2014/main" id="{E5DE00CD-006E-B562-9049-46B15D631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5875" y="4265613"/>
            <a:ext cx="3810000" cy="1600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66" name="Line 194">
            <a:extLst>
              <a:ext uri="{FF2B5EF4-FFF2-40B4-BE49-F238E27FC236}">
                <a16:creationId xmlns:a16="http://schemas.microsoft.com/office/drawing/2014/main" id="{92D964AE-728D-79CF-F480-E6BA015CFF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5875" y="4265613"/>
            <a:ext cx="638175" cy="1990725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4469" name="Text Box 197">
            <a:extLst>
              <a:ext uri="{FF2B5EF4-FFF2-40B4-BE49-F238E27FC236}">
                <a16:creationId xmlns:a16="http://schemas.microsoft.com/office/drawing/2014/main" id="{47396AD1-67A6-C48A-010D-03D6042F4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486150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1800">
                <a:latin typeface="Arial" panose="020B0604020202020204" pitchFamily="34" charset="0"/>
              </a:rPr>
              <a:t>Date: </a:t>
            </a:r>
            <a:br>
              <a:rPr kumimoji="0" lang="en-GB" altLang="en-SE" sz="1800">
                <a:latin typeface="Arial" panose="020B0604020202020204" pitchFamily="34" charset="0"/>
              </a:rPr>
            </a:br>
            <a:r>
              <a:rPr kumimoji="0" lang="en-GB" altLang="en-SE" sz="1800" b="1">
                <a:latin typeface="Arial" panose="020B0604020202020204" pitchFamily="34" charset="0"/>
              </a:rPr>
              <a:t>August 12, 1998</a:t>
            </a:r>
            <a:endParaRPr kumimoji="0" lang="en-GB" altLang="en-SE" sz="1800">
              <a:latin typeface="Arial" panose="020B0604020202020204" pitchFamily="34" charset="0"/>
            </a:endParaRPr>
          </a:p>
          <a:p>
            <a:pPr algn="l">
              <a:spcBef>
                <a:spcPct val="50000"/>
              </a:spcBef>
            </a:pPr>
            <a:r>
              <a:rPr kumimoji="0" lang="en-GB" altLang="en-SE" sz="1800">
                <a:latin typeface="Arial" panose="020B0604020202020204" pitchFamily="34" charset="0"/>
              </a:rPr>
              <a:t>Start: </a:t>
            </a:r>
            <a:br>
              <a:rPr kumimoji="0" lang="en-GB" altLang="en-SE" sz="1800">
                <a:latin typeface="Arial" panose="020B0604020202020204" pitchFamily="34" charset="0"/>
              </a:rPr>
            </a:br>
            <a:r>
              <a:rPr kumimoji="0" lang="en-GB" altLang="en-SE" sz="1800" b="1">
                <a:latin typeface="Arial" panose="020B0604020202020204" pitchFamily="34" charset="0"/>
              </a:rPr>
              <a:t>19.10 </a:t>
            </a:r>
            <a:r>
              <a:rPr kumimoji="0" lang="en-GB" altLang="en-SE" sz="1800">
                <a:latin typeface="Arial" panose="020B0604020202020204" pitchFamily="34" charset="0"/>
              </a:rPr>
              <a:t>(no headlamps)</a:t>
            </a:r>
          </a:p>
          <a:p>
            <a:pPr algn="l">
              <a:spcBef>
                <a:spcPct val="50000"/>
              </a:spcBef>
            </a:pPr>
            <a:r>
              <a:rPr kumimoji="0" lang="en-GB" altLang="en-SE" sz="1800">
                <a:latin typeface="Arial" panose="020B0604020202020204" pitchFamily="34" charset="0"/>
              </a:rPr>
              <a:t>Frequency: </a:t>
            </a:r>
            <a:br>
              <a:rPr kumimoji="0" lang="en-GB" altLang="en-SE" sz="1800">
                <a:latin typeface="Arial" panose="020B0604020202020204" pitchFamily="34" charset="0"/>
              </a:rPr>
            </a:br>
            <a:r>
              <a:rPr kumimoji="0" lang="en-GB" altLang="en-SE" sz="1800" b="1">
                <a:latin typeface="Arial" panose="020B0604020202020204" pitchFamily="34" charset="0"/>
              </a:rPr>
              <a:t>3.580 kHz</a:t>
            </a:r>
            <a:endParaRPr kumimoji="0" lang="en-GB" altLang="en-SE" sz="1800">
              <a:latin typeface="Arial" panose="020B0604020202020204" pitchFamily="34" charset="0"/>
            </a:endParaRPr>
          </a:p>
          <a:p>
            <a:pPr algn="l">
              <a:spcBef>
                <a:spcPct val="50000"/>
              </a:spcBef>
            </a:pPr>
            <a:r>
              <a:rPr kumimoji="0" lang="en-GB" altLang="en-SE" sz="1800">
                <a:latin typeface="Arial" panose="020B0604020202020204" pitchFamily="34" charset="0"/>
              </a:rPr>
              <a:t>Timing: </a:t>
            </a:r>
            <a:br>
              <a:rPr kumimoji="0" lang="en-GB" altLang="en-SE" sz="1800">
                <a:latin typeface="Arial" panose="020B0604020202020204" pitchFamily="34" charset="0"/>
              </a:rPr>
            </a:br>
            <a:r>
              <a:rPr kumimoji="0" lang="en-GB" altLang="en-SE" sz="1800" b="1">
                <a:latin typeface="Arial" panose="020B0604020202020204" pitchFamily="34" charset="0"/>
              </a:rPr>
              <a:t>7 posts</a:t>
            </a:r>
            <a:r>
              <a:rPr kumimoji="0" lang="en-GB" altLang="en-SE" sz="1800">
                <a:latin typeface="Arial" panose="020B0604020202020204" pitchFamily="34" charset="0"/>
              </a:rPr>
              <a:t>, transmit: 1 minute,</a:t>
            </a:r>
            <a:br>
              <a:rPr kumimoji="0" lang="en-GB" altLang="en-SE" sz="1800">
                <a:latin typeface="Arial" panose="020B0604020202020204" pitchFamily="34" charset="0"/>
              </a:rPr>
            </a:br>
            <a:r>
              <a:rPr kumimoji="0" lang="en-GB" altLang="en-SE" sz="1800">
                <a:latin typeface="Arial" panose="020B0604020202020204" pitchFamily="34" charset="0"/>
              </a:rPr>
              <a:t>26 seconds (10 minute cycle)</a:t>
            </a:r>
          </a:p>
          <a:p>
            <a:pPr algn="l">
              <a:spcBef>
                <a:spcPct val="50000"/>
              </a:spcBef>
            </a:pPr>
            <a:r>
              <a:rPr kumimoji="0" lang="en-GB" altLang="en-SE" sz="1800">
                <a:latin typeface="Arial" panose="020B0604020202020204" pitchFamily="34" charset="0"/>
              </a:rPr>
              <a:t>Length: </a:t>
            </a:r>
            <a:r>
              <a:rPr kumimoji="0" lang="en-GB" altLang="en-SE" sz="1800" b="1">
                <a:latin typeface="Arial" panose="020B0604020202020204" pitchFamily="34" charset="0"/>
              </a:rPr>
              <a:t>approx. 5 km</a:t>
            </a:r>
          </a:p>
          <a:p>
            <a:pPr algn="l">
              <a:spcBef>
                <a:spcPct val="50000"/>
              </a:spcBef>
            </a:pPr>
            <a:r>
              <a:rPr kumimoji="0" lang="en-GB" altLang="en-SE" sz="1800">
                <a:latin typeface="Arial" panose="020B0604020202020204" pitchFamily="34" charset="0"/>
              </a:rPr>
              <a:t>Number of runners: </a:t>
            </a:r>
            <a:r>
              <a:rPr kumimoji="0" lang="en-GB" altLang="en-SE" sz="1800" b="1">
                <a:latin typeface="Arial" panose="020B0604020202020204" pitchFamily="34" charset="0"/>
              </a:rPr>
              <a:t>9</a:t>
            </a:r>
          </a:p>
          <a:p>
            <a:pPr algn="l">
              <a:spcBef>
                <a:spcPct val="50000"/>
              </a:spcBef>
            </a:pPr>
            <a:r>
              <a:rPr kumimoji="0" lang="en-GB" altLang="en-SE" sz="1800">
                <a:latin typeface="Arial" panose="020B0604020202020204" pitchFamily="34" charset="0"/>
              </a:rPr>
              <a:t>Organiser: </a:t>
            </a:r>
            <a:r>
              <a:rPr kumimoji="0" lang="en-GB" altLang="en-SE" sz="1800" b="1">
                <a:latin typeface="Arial" panose="020B0604020202020204" pitchFamily="34" charset="0"/>
              </a:rPr>
              <a:t>Hans Sundgren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D528BC8C-1069-E365-8DA1-574FCB7A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A451221B-8D6D-4225-A218-31BCA9C1A42F}" type="slidenum">
              <a:rPr lang="en-US" altLang="en-SE"/>
              <a:pPr/>
              <a:t>10</a:t>
            </a:fld>
            <a:r>
              <a:rPr lang="en-US" altLang="en-SE"/>
              <a:t> - 980815 © Hans Sundgren</a:t>
            </a:r>
          </a:p>
        </p:txBody>
      </p:sp>
      <p:pic>
        <p:nvPicPr>
          <p:cNvPr id="63490" name="Picture 2">
            <a:extLst>
              <a:ext uri="{FF2B5EF4-FFF2-40B4-BE49-F238E27FC236}">
                <a16:creationId xmlns:a16="http://schemas.microsoft.com/office/drawing/2014/main" id="{FF999F3B-CD47-9489-70EB-D2B167CD5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1" name="Rectangle 3">
            <a:extLst>
              <a:ext uri="{FF2B5EF4-FFF2-40B4-BE49-F238E27FC236}">
                <a16:creationId xmlns:a16="http://schemas.microsoft.com/office/drawing/2014/main" id="{38F99DB4-3C6D-E633-FD68-CE2CE71F6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63493" name="Oval 5">
            <a:extLst>
              <a:ext uri="{FF2B5EF4-FFF2-40B4-BE49-F238E27FC236}">
                <a16:creationId xmlns:a16="http://schemas.microsoft.com/office/drawing/2014/main" id="{A07C5033-985B-505C-7C7F-522572D92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494" name="Text Box 6">
            <a:extLst>
              <a:ext uri="{FF2B5EF4-FFF2-40B4-BE49-F238E27FC236}">
                <a16:creationId xmlns:a16="http://schemas.microsoft.com/office/drawing/2014/main" id="{ED560F4D-182A-A609-A276-0B935E8EC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1800225"/>
            <a:ext cx="2286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63495" name="Oval 7">
            <a:extLst>
              <a:ext uri="{FF2B5EF4-FFF2-40B4-BE49-F238E27FC236}">
                <a16:creationId xmlns:a16="http://schemas.microsoft.com/office/drawing/2014/main" id="{9A24A8B8-FEB6-82DD-CCAB-BCB63A956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496" name="Text Box 8">
            <a:extLst>
              <a:ext uri="{FF2B5EF4-FFF2-40B4-BE49-F238E27FC236}">
                <a16:creationId xmlns:a16="http://schemas.microsoft.com/office/drawing/2014/main" id="{67F250D6-D958-30CD-3E10-F6EC36524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75" y="22367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63497" name="Oval 9">
            <a:extLst>
              <a:ext uri="{FF2B5EF4-FFF2-40B4-BE49-F238E27FC236}">
                <a16:creationId xmlns:a16="http://schemas.microsoft.com/office/drawing/2014/main" id="{F8204AEF-DB8B-9BC1-C91D-A6898D323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498" name="Text Box 10">
            <a:extLst>
              <a:ext uri="{FF2B5EF4-FFF2-40B4-BE49-F238E27FC236}">
                <a16:creationId xmlns:a16="http://schemas.microsoft.com/office/drawing/2014/main" id="{60344FDE-C34B-AE55-DC40-95B930B6B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49609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63499" name="Oval 11">
            <a:extLst>
              <a:ext uri="{FF2B5EF4-FFF2-40B4-BE49-F238E27FC236}">
                <a16:creationId xmlns:a16="http://schemas.microsoft.com/office/drawing/2014/main" id="{42A7BD41-089D-054A-EEF3-D8CD972E1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500" name="Text Box 12">
            <a:extLst>
              <a:ext uri="{FF2B5EF4-FFF2-40B4-BE49-F238E27FC236}">
                <a16:creationId xmlns:a16="http://schemas.microsoft.com/office/drawing/2014/main" id="{50A3FF77-3371-3F0B-59A3-5D67A8936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705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63501" name="Oval 13">
            <a:extLst>
              <a:ext uri="{FF2B5EF4-FFF2-40B4-BE49-F238E27FC236}">
                <a16:creationId xmlns:a16="http://schemas.microsoft.com/office/drawing/2014/main" id="{4F239911-DCA8-69DA-0D42-8E21C1B6F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502" name="Text Box 14">
            <a:extLst>
              <a:ext uri="{FF2B5EF4-FFF2-40B4-BE49-F238E27FC236}">
                <a16:creationId xmlns:a16="http://schemas.microsoft.com/office/drawing/2014/main" id="{DA0A2F66-5BB4-44E5-B12E-D14B26BD1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48942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63503" name="Oval 15">
            <a:extLst>
              <a:ext uri="{FF2B5EF4-FFF2-40B4-BE49-F238E27FC236}">
                <a16:creationId xmlns:a16="http://schemas.microsoft.com/office/drawing/2014/main" id="{80A6FB53-8FD0-91A2-B150-4DC8237B0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504" name="Text Box 16">
            <a:extLst>
              <a:ext uri="{FF2B5EF4-FFF2-40B4-BE49-F238E27FC236}">
                <a16:creationId xmlns:a16="http://schemas.microsoft.com/office/drawing/2014/main" id="{1744E8BD-C187-1A2B-84B1-4914CD713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415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63505" name="Oval 17">
            <a:extLst>
              <a:ext uri="{FF2B5EF4-FFF2-40B4-BE49-F238E27FC236}">
                <a16:creationId xmlns:a16="http://schemas.microsoft.com/office/drawing/2014/main" id="{9B828348-04E1-53B2-992E-C90E33EF2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506" name="Text Box 18">
            <a:extLst>
              <a:ext uri="{FF2B5EF4-FFF2-40B4-BE49-F238E27FC236}">
                <a16:creationId xmlns:a16="http://schemas.microsoft.com/office/drawing/2014/main" id="{F41D16CB-C211-B558-EBF1-07E3A4BDF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2464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63507" name="AutoShape 19">
            <a:extLst>
              <a:ext uri="{FF2B5EF4-FFF2-40B4-BE49-F238E27FC236}">
                <a16:creationId xmlns:a16="http://schemas.microsoft.com/office/drawing/2014/main" id="{21EB3512-75B6-9B1B-8864-B7DD02958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508" name="Line 20">
            <a:extLst>
              <a:ext uri="{FF2B5EF4-FFF2-40B4-BE49-F238E27FC236}">
                <a16:creationId xmlns:a16="http://schemas.microsoft.com/office/drawing/2014/main" id="{03B958C3-C7F7-956A-052A-ABD0067FBB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14925" y="4300538"/>
            <a:ext cx="1171575" cy="500062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509" name="Line 21">
            <a:extLst>
              <a:ext uri="{FF2B5EF4-FFF2-40B4-BE49-F238E27FC236}">
                <a16:creationId xmlns:a16="http://schemas.microsoft.com/office/drawing/2014/main" id="{DBEE3289-9E0C-51D7-2A23-036CC841F4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57838" y="4791075"/>
            <a:ext cx="766762" cy="85725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510" name="Line 22">
            <a:extLst>
              <a:ext uri="{FF2B5EF4-FFF2-40B4-BE49-F238E27FC236}">
                <a16:creationId xmlns:a16="http://schemas.microsoft.com/office/drawing/2014/main" id="{6549D992-DE43-CD20-BC8E-A20861C3AA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4819650"/>
            <a:ext cx="3219450" cy="8477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511" name="Line 23">
            <a:extLst>
              <a:ext uri="{FF2B5EF4-FFF2-40B4-BE49-F238E27FC236}">
                <a16:creationId xmlns:a16="http://schemas.microsoft.com/office/drawing/2014/main" id="{37D4A676-AA20-6603-61B0-A0326385B20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753475" y="2514600"/>
            <a:ext cx="28575" cy="23145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3515" name="Text Box 27">
            <a:extLst>
              <a:ext uri="{FF2B5EF4-FFF2-40B4-BE49-F238E27FC236}">
                <a16:creationId xmlns:a16="http://schemas.microsoft.com/office/drawing/2014/main" id="{54276863-A462-1F29-FF7B-04591A2D4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762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2400">
                <a:latin typeface="Arial" panose="020B0604020202020204" pitchFamily="34" charset="0"/>
              </a:rPr>
              <a:t>Sven Carlsson, </a:t>
            </a:r>
            <a:br>
              <a:rPr kumimoji="0" lang="en-GB" altLang="en-SE" sz="2400">
                <a:latin typeface="Arial" panose="020B0604020202020204" pitchFamily="34" charset="0"/>
              </a:rPr>
            </a:br>
            <a:r>
              <a:rPr kumimoji="0" lang="en-GB" altLang="en-SE" sz="2400">
                <a:latin typeface="Arial" panose="020B0604020202020204" pitchFamily="34" charset="0"/>
              </a:rPr>
              <a:t>2:12:00 with 4 posts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Date Placeholder 3">
            <a:extLst>
              <a:ext uri="{FF2B5EF4-FFF2-40B4-BE49-F238E27FC236}">
                <a16:creationId xmlns:a16="http://schemas.microsoft.com/office/drawing/2014/main" id="{CF05932F-B4DE-FC5E-566D-F7DE3B712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6E72BCFE-5253-414E-8AD3-84EE84375A0F}" type="slidenum">
              <a:rPr lang="en-US" altLang="en-SE"/>
              <a:pPr/>
              <a:t>11</a:t>
            </a:fld>
            <a:r>
              <a:rPr lang="en-US" altLang="en-SE"/>
              <a:t> - 980815 © Hans Sundgren</a:t>
            </a:r>
          </a:p>
        </p:txBody>
      </p:sp>
      <p:pic>
        <p:nvPicPr>
          <p:cNvPr id="65616" name="Picture 80">
            <a:extLst>
              <a:ext uri="{FF2B5EF4-FFF2-40B4-BE49-F238E27FC236}">
                <a16:creationId xmlns:a16="http://schemas.microsoft.com/office/drawing/2014/main" id="{67975975-830E-139D-9F9A-C1F00C389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30000" contrast="-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39" name="Rectangle 3">
            <a:extLst>
              <a:ext uri="{FF2B5EF4-FFF2-40B4-BE49-F238E27FC236}">
                <a16:creationId xmlns:a16="http://schemas.microsoft.com/office/drawing/2014/main" id="{34A16E5A-BECF-AA3C-EB21-DB68D4C9B7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65541" name="Oval 5">
            <a:extLst>
              <a:ext uri="{FF2B5EF4-FFF2-40B4-BE49-F238E27FC236}">
                <a16:creationId xmlns:a16="http://schemas.microsoft.com/office/drawing/2014/main" id="{408ECA1E-DF3F-ADCB-9B38-6E7F2C7F5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43" name="Oval 7">
            <a:extLst>
              <a:ext uri="{FF2B5EF4-FFF2-40B4-BE49-F238E27FC236}">
                <a16:creationId xmlns:a16="http://schemas.microsoft.com/office/drawing/2014/main" id="{145AB562-7C18-B8CB-4576-5657E122D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45" name="Oval 9">
            <a:extLst>
              <a:ext uri="{FF2B5EF4-FFF2-40B4-BE49-F238E27FC236}">
                <a16:creationId xmlns:a16="http://schemas.microsoft.com/office/drawing/2014/main" id="{BD6DAF3B-1184-4311-8FF5-DE810D312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47" name="Oval 11">
            <a:extLst>
              <a:ext uri="{FF2B5EF4-FFF2-40B4-BE49-F238E27FC236}">
                <a16:creationId xmlns:a16="http://schemas.microsoft.com/office/drawing/2014/main" id="{8A911F7E-383F-B430-71C9-7B7F06CD9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49" name="Oval 13">
            <a:extLst>
              <a:ext uri="{FF2B5EF4-FFF2-40B4-BE49-F238E27FC236}">
                <a16:creationId xmlns:a16="http://schemas.microsoft.com/office/drawing/2014/main" id="{7A4B3383-8AE8-7FC3-C302-49DA4D733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51" name="Oval 15">
            <a:extLst>
              <a:ext uri="{FF2B5EF4-FFF2-40B4-BE49-F238E27FC236}">
                <a16:creationId xmlns:a16="http://schemas.microsoft.com/office/drawing/2014/main" id="{5FFA6100-BDCA-92E1-6B0A-51B70A262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53" name="Oval 17">
            <a:extLst>
              <a:ext uri="{FF2B5EF4-FFF2-40B4-BE49-F238E27FC236}">
                <a16:creationId xmlns:a16="http://schemas.microsoft.com/office/drawing/2014/main" id="{80D1F7E0-B8EF-8871-025F-BBE30CBA3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55" name="AutoShape 19">
            <a:extLst>
              <a:ext uri="{FF2B5EF4-FFF2-40B4-BE49-F238E27FC236}">
                <a16:creationId xmlns:a16="http://schemas.microsoft.com/office/drawing/2014/main" id="{2AEDC62B-028E-B26D-9BCA-97E9A6D38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56" name="Line 20">
            <a:extLst>
              <a:ext uri="{FF2B5EF4-FFF2-40B4-BE49-F238E27FC236}">
                <a16:creationId xmlns:a16="http://schemas.microsoft.com/office/drawing/2014/main" id="{27B897BF-9029-1AD3-0A85-A183863E00B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14925" y="4300538"/>
            <a:ext cx="1219200" cy="509587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58" name="Line 22">
            <a:extLst>
              <a:ext uri="{FF2B5EF4-FFF2-40B4-BE49-F238E27FC236}">
                <a16:creationId xmlns:a16="http://schemas.microsoft.com/office/drawing/2014/main" id="{4487DBD8-867B-915F-E398-18E45EBA76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53075" y="4819650"/>
            <a:ext cx="3228975" cy="8286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59" name="Line 23">
            <a:extLst>
              <a:ext uri="{FF2B5EF4-FFF2-40B4-BE49-F238E27FC236}">
                <a16:creationId xmlns:a16="http://schemas.microsoft.com/office/drawing/2014/main" id="{9118A128-427D-9704-BDCC-D8DCF14FBD9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753475" y="2514600"/>
            <a:ext cx="19050" cy="230505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60" name="Text Box 24">
            <a:extLst>
              <a:ext uri="{FF2B5EF4-FFF2-40B4-BE49-F238E27FC236}">
                <a16:creationId xmlns:a16="http://schemas.microsoft.com/office/drawing/2014/main" id="{72B1D6FD-F863-FDE1-744C-6D2E9D72A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7623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2400">
                <a:latin typeface="Arial" panose="020B0604020202020204" pitchFamily="34" charset="0"/>
              </a:rPr>
              <a:t>All runners together with the number of runners per path indicated.</a:t>
            </a:r>
          </a:p>
        </p:txBody>
      </p:sp>
      <p:sp>
        <p:nvSpPr>
          <p:cNvPr id="65561" name="Line 25">
            <a:extLst>
              <a:ext uri="{FF2B5EF4-FFF2-40B4-BE49-F238E27FC236}">
                <a16:creationId xmlns:a16="http://schemas.microsoft.com/office/drawing/2014/main" id="{88FCCDE3-E87A-9A23-291A-2857BD6CEF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4925" y="3086100"/>
            <a:ext cx="1381125" cy="1214438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62" name="Line 26">
            <a:extLst>
              <a:ext uri="{FF2B5EF4-FFF2-40B4-BE49-F238E27FC236}">
                <a16:creationId xmlns:a16="http://schemas.microsoft.com/office/drawing/2014/main" id="{DB958B92-3CF4-9573-88AC-08A5B30607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2713" y="1981200"/>
            <a:ext cx="776287" cy="11144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63" name="Line 27">
            <a:extLst>
              <a:ext uri="{FF2B5EF4-FFF2-40B4-BE49-F238E27FC236}">
                <a16:creationId xmlns:a16="http://schemas.microsoft.com/office/drawing/2014/main" id="{7EF8FA8B-93C3-3782-290A-AC0DCB0B19B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29475" y="1981200"/>
            <a:ext cx="1533525" cy="5334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64" name="Line 28">
            <a:extLst>
              <a:ext uri="{FF2B5EF4-FFF2-40B4-BE49-F238E27FC236}">
                <a16:creationId xmlns:a16="http://schemas.microsoft.com/office/drawing/2014/main" id="{A6250BED-7172-4E4C-3662-AB131D2F25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25" y="2505075"/>
            <a:ext cx="1085850" cy="8477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65" name="Line 29">
            <a:extLst>
              <a:ext uri="{FF2B5EF4-FFF2-40B4-BE49-F238E27FC236}">
                <a16:creationId xmlns:a16="http://schemas.microsoft.com/office/drawing/2014/main" id="{1B0CB5A9-4157-F71C-DB44-DEDE18A493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5075" y="3343275"/>
            <a:ext cx="1381125" cy="1462088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67" name="Line 31">
            <a:extLst>
              <a:ext uri="{FF2B5EF4-FFF2-40B4-BE49-F238E27FC236}">
                <a16:creationId xmlns:a16="http://schemas.microsoft.com/office/drawing/2014/main" id="{DDEBB6D7-DE87-ECF3-32E1-407B0290E6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2713" y="1981200"/>
            <a:ext cx="776287" cy="11144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70" name="Line 34">
            <a:extLst>
              <a:ext uri="{FF2B5EF4-FFF2-40B4-BE49-F238E27FC236}">
                <a16:creationId xmlns:a16="http://schemas.microsoft.com/office/drawing/2014/main" id="{62200B99-79EE-9BB6-674B-B58BB35DBDB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67625" y="3343275"/>
            <a:ext cx="1085850" cy="1452563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72" name="Line 36">
            <a:extLst>
              <a:ext uri="{FF2B5EF4-FFF2-40B4-BE49-F238E27FC236}">
                <a16:creationId xmlns:a16="http://schemas.microsoft.com/office/drawing/2014/main" id="{290BEDCF-BED1-E998-FA61-8A02C1A69D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53075" y="4810125"/>
            <a:ext cx="762000" cy="8286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73" name="Line 37">
            <a:extLst>
              <a:ext uri="{FF2B5EF4-FFF2-40B4-BE49-F238E27FC236}">
                <a16:creationId xmlns:a16="http://schemas.microsoft.com/office/drawing/2014/main" id="{201EE582-185F-66CD-28DF-1AA1C54468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4450" y="1962150"/>
            <a:ext cx="2114550" cy="2319338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77" name="Line 41">
            <a:extLst>
              <a:ext uri="{FF2B5EF4-FFF2-40B4-BE49-F238E27FC236}">
                <a16:creationId xmlns:a16="http://schemas.microsoft.com/office/drawing/2014/main" id="{04CF48BC-C476-DE34-26F3-ED3A5A59DD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48425" y="3086100"/>
            <a:ext cx="2333625" cy="1728788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78" name="Line 42">
            <a:extLst>
              <a:ext uri="{FF2B5EF4-FFF2-40B4-BE49-F238E27FC236}">
                <a16:creationId xmlns:a16="http://schemas.microsoft.com/office/drawing/2014/main" id="{F4EFE5FA-356A-55B9-882C-2B011493DA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43250"/>
            <a:ext cx="147638" cy="165735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82" name="Line 46">
            <a:extLst>
              <a:ext uri="{FF2B5EF4-FFF2-40B4-BE49-F238E27FC236}">
                <a16:creationId xmlns:a16="http://schemas.microsoft.com/office/drawing/2014/main" id="{3689C060-AD1C-F6E9-3739-E06EF283FF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3550" y="4943475"/>
            <a:ext cx="1057275" cy="6858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87" name="Line 51">
            <a:extLst>
              <a:ext uri="{FF2B5EF4-FFF2-40B4-BE49-F238E27FC236}">
                <a16:creationId xmlns:a16="http://schemas.microsoft.com/office/drawing/2014/main" id="{9400C493-9D40-E0FC-2048-A70C026602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81775" y="3352800"/>
            <a:ext cx="1114425" cy="16002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88" name="Line 52">
            <a:extLst>
              <a:ext uri="{FF2B5EF4-FFF2-40B4-BE49-F238E27FC236}">
                <a16:creationId xmlns:a16="http://schemas.microsoft.com/office/drawing/2014/main" id="{98F33EF6-7610-B93C-C8CC-73767AF2D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4450" y="4257675"/>
            <a:ext cx="438150" cy="139065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600" name="Line 64">
            <a:extLst>
              <a:ext uri="{FF2B5EF4-FFF2-40B4-BE49-F238E27FC236}">
                <a16:creationId xmlns:a16="http://schemas.microsoft.com/office/drawing/2014/main" id="{06F5A1B6-2AC0-B806-0424-9BC1CD4DE4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9838" y="4800600"/>
            <a:ext cx="2443162" cy="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604" name="Line 68">
            <a:extLst>
              <a:ext uri="{FF2B5EF4-FFF2-40B4-BE49-F238E27FC236}">
                <a16:creationId xmlns:a16="http://schemas.microsoft.com/office/drawing/2014/main" id="{F944735C-E25B-3BF2-5FAA-52AD834ABF6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57950" y="3114675"/>
            <a:ext cx="1238250" cy="2286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613" name="Line 77">
            <a:extLst>
              <a:ext uri="{FF2B5EF4-FFF2-40B4-BE49-F238E27FC236}">
                <a16:creationId xmlns:a16="http://schemas.microsoft.com/office/drawing/2014/main" id="{80DC1194-B581-1602-3B4D-E5520E79C4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39000" y="1981200"/>
            <a:ext cx="447675" cy="13620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5542" name="Text Box 6">
            <a:extLst>
              <a:ext uri="{FF2B5EF4-FFF2-40B4-BE49-F238E27FC236}">
                <a16:creationId xmlns:a16="http://schemas.microsoft.com/office/drawing/2014/main" id="{87EA1C42-A773-9CFF-B2D7-EB623A64D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2409825"/>
            <a:ext cx="228600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65544" name="Text Box 8">
            <a:extLst>
              <a:ext uri="{FF2B5EF4-FFF2-40B4-BE49-F238E27FC236}">
                <a16:creationId xmlns:a16="http://schemas.microsoft.com/office/drawing/2014/main" id="{BDE1BDE1-8BE3-C7BA-11F8-0DF836B49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0" y="2179638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65546" name="Text Box 10">
            <a:extLst>
              <a:ext uri="{FF2B5EF4-FFF2-40B4-BE49-F238E27FC236}">
                <a16:creationId xmlns:a16="http://schemas.microsoft.com/office/drawing/2014/main" id="{9D1F6D35-ADFC-6CD1-3A14-3717B0802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1350" y="5180013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65548" name="Text Box 12">
            <a:extLst>
              <a:ext uri="{FF2B5EF4-FFF2-40B4-BE49-F238E27FC236}">
                <a16:creationId xmlns:a16="http://schemas.microsoft.com/office/drawing/2014/main" id="{87536EAE-6B16-5767-6E1A-8A0E41D88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884738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8</a:t>
            </a:r>
            <a:endParaRPr lang="en-GB" altLang="en-SE" sz="1800"/>
          </a:p>
        </p:txBody>
      </p:sp>
      <p:sp>
        <p:nvSpPr>
          <p:cNvPr id="65550" name="Text Box 14">
            <a:extLst>
              <a:ext uri="{FF2B5EF4-FFF2-40B4-BE49-F238E27FC236}">
                <a16:creationId xmlns:a16="http://schemas.microsoft.com/office/drawing/2014/main" id="{44B5791A-A586-D9F0-80EB-C5C1FC457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275" y="3789363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65552" name="Text Box 16">
            <a:extLst>
              <a:ext uri="{FF2B5EF4-FFF2-40B4-BE49-F238E27FC236}">
                <a16:creationId xmlns:a16="http://schemas.microsoft.com/office/drawing/2014/main" id="{9A54FB36-E122-357C-784E-AA6314D08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3008313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65554" name="Text Box 18">
            <a:extLst>
              <a:ext uri="{FF2B5EF4-FFF2-40B4-BE49-F238E27FC236}">
                <a16:creationId xmlns:a16="http://schemas.microsoft.com/office/drawing/2014/main" id="{EBABD8D5-1CC7-604F-9C6B-C186AAA34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5300" y="3703638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65617" name="Text Box 81">
            <a:extLst>
              <a:ext uri="{FF2B5EF4-FFF2-40B4-BE49-F238E27FC236}">
                <a16:creationId xmlns:a16="http://schemas.microsoft.com/office/drawing/2014/main" id="{D0AD51BB-D84C-F1B8-30DE-EE8321675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389313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65618" name="Text Box 82">
            <a:extLst>
              <a:ext uri="{FF2B5EF4-FFF2-40B4-BE49-F238E27FC236}">
                <a16:creationId xmlns:a16="http://schemas.microsoft.com/office/drawing/2014/main" id="{7070D9A5-FF59-7483-26C0-4EA213FC7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9050" y="4456113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65619" name="Text Box 83">
            <a:extLst>
              <a:ext uri="{FF2B5EF4-FFF2-40B4-BE49-F238E27FC236}">
                <a16:creationId xmlns:a16="http://schemas.microsoft.com/office/drawing/2014/main" id="{33E254C8-8F8C-509D-D16E-B96D1DAE2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4217988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65620" name="Text Box 84">
            <a:extLst>
              <a:ext uri="{FF2B5EF4-FFF2-40B4-BE49-F238E27FC236}">
                <a16:creationId xmlns:a16="http://schemas.microsoft.com/office/drawing/2014/main" id="{45E7F60A-4306-4194-FB00-A392AAC3F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4925" y="4779963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65621" name="Text Box 85">
            <a:extLst>
              <a:ext uri="{FF2B5EF4-FFF2-40B4-BE49-F238E27FC236}">
                <a16:creationId xmlns:a16="http://schemas.microsoft.com/office/drawing/2014/main" id="{E25E2E70-4ACE-8C80-590D-7D0C21FDB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8325" y="4208463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65622" name="Text Box 86">
            <a:extLst>
              <a:ext uri="{FF2B5EF4-FFF2-40B4-BE49-F238E27FC236}">
                <a16:creationId xmlns:a16="http://schemas.microsoft.com/office/drawing/2014/main" id="{7E073D2F-937E-A8CC-8634-492B70522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884488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65623" name="Text Box 87">
            <a:extLst>
              <a:ext uri="{FF2B5EF4-FFF2-40B4-BE49-F238E27FC236}">
                <a16:creationId xmlns:a16="http://schemas.microsoft.com/office/drawing/2014/main" id="{7D1FFDE0-8CEC-8F38-8C8B-984AC24C0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8100" y="4056063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65624" name="Text Box 88">
            <a:extLst>
              <a:ext uri="{FF2B5EF4-FFF2-40B4-BE49-F238E27FC236}">
                <a16:creationId xmlns:a16="http://schemas.microsoft.com/office/drawing/2014/main" id="{F3B29564-08FD-665F-CB0C-285332D6C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350" y="3503613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65625" name="Text Box 89">
            <a:extLst>
              <a:ext uri="{FF2B5EF4-FFF2-40B4-BE49-F238E27FC236}">
                <a16:creationId xmlns:a16="http://schemas.microsoft.com/office/drawing/2014/main" id="{29EDF76D-18EC-4655-E8D8-63CC647DD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875" y="2857500"/>
            <a:ext cx="228600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65626" name="Text Box 90">
            <a:extLst>
              <a:ext uri="{FF2B5EF4-FFF2-40B4-BE49-F238E27FC236}">
                <a16:creationId xmlns:a16="http://schemas.microsoft.com/office/drawing/2014/main" id="{07B4BF5D-D8BF-F30E-252B-DE7475FAC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9025" y="2455863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65627" name="Text Box 91">
            <a:extLst>
              <a:ext uri="{FF2B5EF4-FFF2-40B4-BE49-F238E27FC236}">
                <a16:creationId xmlns:a16="http://schemas.microsoft.com/office/drawing/2014/main" id="{BC60543A-881C-230D-7C5E-5D4D03F2C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75" y="3751263"/>
            <a:ext cx="228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Date Placeholder 3">
            <a:extLst>
              <a:ext uri="{FF2B5EF4-FFF2-40B4-BE49-F238E27FC236}">
                <a16:creationId xmlns:a16="http://schemas.microsoft.com/office/drawing/2014/main" id="{03497DF5-80F8-4E80-6E42-2EDD3AAB8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A0B10274-7E09-4D06-BD09-D490F47B7AA3}" type="slidenum">
              <a:rPr lang="en-US" altLang="en-SE"/>
              <a:pPr/>
              <a:t>12</a:t>
            </a:fld>
            <a:r>
              <a:rPr lang="en-US" altLang="en-SE"/>
              <a:t> - 980815 © Hans Sundgren</a:t>
            </a:r>
          </a:p>
        </p:txBody>
      </p:sp>
      <p:pic>
        <p:nvPicPr>
          <p:cNvPr id="64514" name="Picture 2">
            <a:extLst>
              <a:ext uri="{FF2B5EF4-FFF2-40B4-BE49-F238E27FC236}">
                <a16:creationId xmlns:a16="http://schemas.microsoft.com/office/drawing/2014/main" id="{EFB71FE6-44DF-8F5F-7551-D0976CC04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15" name="Rectangle 3">
            <a:extLst>
              <a:ext uri="{FF2B5EF4-FFF2-40B4-BE49-F238E27FC236}">
                <a16:creationId xmlns:a16="http://schemas.microsoft.com/office/drawing/2014/main" id="{35036A4C-625B-B9D0-931F-E4AD27AF40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64517" name="Oval 5">
            <a:extLst>
              <a:ext uri="{FF2B5EF4-FFF2-40B4-BE49-F238E27FC236}">
                <a16:creationId xmlns:a16="http://schemas.microsoft.com/office/drawing/2014/main" id="{6B1CD030-B139-E77C-EA0A-73AC4C2D7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18" name="Text Box 6">
            <a:extLst>
              <a:ext uri="{FF2B5EF4-FFF2-40B4-BE49-F238E27FC236}">
                <a16:creationId xmlns:a16="http://schemas.microsoft.com/office/drawing/2014/main" id="{E60FBE52-E3B2-D81F-2AE7-A8F63DDEC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1800225"/>
            <a:ext cx="2286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64519" name="Oval 7">
            <a:extLst>
              <a:ext uri="{FF2B5EF4-FFF2-40B4-BE49-F238E27FC236}">
                <a16:creationId xmlns:a16="http://schemas.microsoft.com/office/drawing/2014/main" id="{9D3E1472-CB92-7D99-DA8C-4611158AC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20" name="Text Box 8">
            <a:extLst>
              <a:ext uri="{FF2B5EF4-FFF2-40B4-BE49-F238E27FC236}">
                <a16:creationId xmlns:a16="http://schemas.microsoft.com/office/drawing/2014/main" id="{7E338039-D203-A4F8-E2C0-2FCF32571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75" y="22367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64521" name="Oval 9">
            <a:extLst>
              <a:ext uri="{FF2B5EF4-FFF2-40B4-BE49-F238E27FC236}">
                <a16:creationId xmlns:a16="http://schemas.microsoft.com/office/drawing/2014/main" id="{40282499-117C-0AEB-8B97-47B4DFFB4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22" name="Text Box 10">
            <a:extLst>
              <a:ext uri="{FF2B5EF4-FFF2-40B4-BE49-F238E27FC236}">
                <a16:creationId xmlns:a16="http://schemas.microsoft.com/office/drawing/2014/main" id="{D9257691-68B9-0820-AB04-575E86C99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49609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64523" name="Oval 11">
            <a:extLst>
              <a:ext uri="{FF2B5EF4-FFF2-40B4-BE49-F238E27FC236}">
                <a16:creationId xmlns:a16="http://schemas.microsoft.com/office/drawing/2014/main" id="{10976B28-D091-36DF-B093-EAA1450D9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24" name="Text Box 12">
            <a:extLst>
              <a:ext uri="{FF2B5EF4-FFF2-40B4-BE49-F238E27FC236}">
                <a16:creationId xmlns:a16="http://schemas.microsoft.com/office/drawing/2014/main" id="{F825FADB-7D1A-E583-5F7A-57BFDF78D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705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64525" name="Oval 13">
            <a:extLst>
              <a:ext uri="{FF2B5EF4-FFF2-40B4-BE49-F238E27FC236}">
                <a16:creationId xmlns:a16="http://schemas.microsoft.com/office/drawing/2014/main" id="{5D98DDC6-2D11-6CFE-910D-AE1734525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26" name="Text Box 14">
            <a:extLst>
              <a:ext uri="{FF2B5EF4-FFF2-40B4-BE49-F238E27FC236}">
                <a16:creationId xmlns:a16="http://schemas.microsoft.com/office/drawing/2014/main" id="{5EAE9E27-1D88-2EE2-44BC-DA0993FD2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48942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64527" name="Oval 15">
            <a:extLst>
              <a:ext uri="{FF2B5EF4-FFF2-40B4-BE49-F238E27FC236}">
                <a16:creationId xmlns:a16="http://schemas.microsoft.com/office/drawing/2014/main" id="{127C914D-F2C3-5E42-096D-6D765F310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28" name="Text Box 16">
            <a:extLst>
              <a:ext uri="{FF2B5EF4-FFF2-40B4-BE49-F238E27FC236}">
                <a16:creationId xmlns:a16="http://schemas.microsoft.com/office/drawing/2014/main" id="{28B4A292-4F27-FD87-3F1F-0657CE094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415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64529" name="Oval 17">
            <a:extLst>
              <a:ext uri="{FF2B5EF4-FFF2-40B4-BE49-F238E27FC236}">
                <a16:creationId xmlns:a16="http://schemas.microsoft.com/office/drawing/2014/main" id="{DA53CB9C-F5AB-DB86-6B5D-B1C679357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30" name="Text Box 18">
            <a:extLst>
              <a:ext uri="{FF2B5EF4-FFF2-40B4-BE49-F238E27FC236}">
                <a16:creationId xmlns:a16="http://schemas.microsoft.com/office/drawing/2014/main" id="{1C4343A6-24F2-8508-33EE-5DCDC9DAB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2464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64531" name="AutoShape 19">
            <a:extLst>
              <a:ext uri="{FF2B5EF4-FFF2-40B4-BE49-F238E27FC236}">
                <a16:creationId xmlns:a16="http://schemas.microsoft.com/office/drawing/2014/main" id="{7F2B1FE3-B3B9-B685-0221-57A4846D9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32" name="Line 20">
            <a:extLst>
              <a:ext uri="{FF2B5EF4-FFF2-40B4-BE49-F238E27FC236}">
                <a16:creationId xmlns:a16="http://schemas.microsoft.com/office/drawing/2014/main" id="{4607D139-8643-6251-B712-783EBE0A0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4450" y="4257675"/>
            <a:ext cx="438150" cy="1390650"/>
          </a:xfrm>
          <a:prstGeom prst="line">
            <a:avLst/>
          </a:prstGeom>
          <a:noFill/>
          <a:ln w="7620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33" name="Line 21">
            <a:extLst>
              <a:ext uri="{FF2B5EF4-FFF2-40B4-BE49-F238E27FC236}">
                <a16:creationId xmlns:a16="http://schemas.microsoft.com/office/drawing/2014/main" id="{74816012-B7E5-F0F0-4C7E-59A0F89C54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34025" y="4781550"/>
            <a:ext cx="781050" cy="876300"/>
          </a:xfrm>
          <a:prstGeom prst="line">
            <a:avLst/>
          </a:prstGeom>
          <a:noFill/>
          <a:ln w="7620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34" name="Line 22">
            <a:extLst>
              <a:ext uri="{FF2B5EF4-FFF2-40B4-BE49-F238E27FC236}">
                <a16:creationId xmlns:a16="http://schemas.microsoft.com/office/drawing/2014/main" id="{5C51695A-C8D5-25C3-0691-A5A4B7D71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33725"/>
            <a:ext cx="152400" cy="1647825"/>
          </a:xfrm>
          <a:prstGeom prst="line">
            <a:avLst/>
          </a:prstGeom>
          <a:noFill/>
          <a:ln w="7620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35" name="Line 23">
            <a:extLst>
              <a:ext uri="{FF2B5EF4-FFF2-40B4-BE49-F238E27FC236}">
                <a16:creationId xmlns:a16="http://schemas.microsoft.com/office/drawing/2014/main" id="{F6ABF178-9904-FA9A-A9EE-415BD1D5C7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162300"/>
            <a:ext cx="1247775" cy="190500"/>
          </a:xfrm>
          <a:prstGeom prst="line">
            <a:avLst/>
          </a:prstGeom>
          <a:noFill/>
          <a:ln w="7620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36" name="Line 24">
            <a:extLst>
              <a:ext uri="{FF2B5EF4-FFF2-40B4-BE49-F238E27FC236}">
                <a16:creationId xmlns:a16="http://schemas.microsoft.com/office/drawing/2014/main" id="{EF031650-5D0B-5279-AB1D-2F6EFC80F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9475" y="1971675"/>
            <a:ext cx="476250" cy="1362075"/>
          </a:xfrm>
          <a:prstGeom prst="line">
            <a:avLst/>
          </a:prstGeom>
          <a:noFill/>
          <a:ln w="7620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37" name="Line 25">
            <a:extLst>
              <a:ext uri="{FF2B5EF4-FFF2-40B4-BE49-F238E27FC236}">
                <a16:creationId xmlns:a16="http://schemas.microsoft.com/office/drawing/2014/main" id="{56E3670B-E0C4-81AA-06BD-83A76A9D6D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1971675"/>
            <a:ext cx="1514475" cy="561975"/>
          </a:xfrm>
          <a:prstGeom prst="line">
            <a:avLst/>
          </a:prstGeom>
          <a:noFill/>
          <a:ln w="7620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38" name="Line 26">
            <a:extLst>
              <a:ext uri="{FF2B5EF4-FFF2-40B4-BE49-F238E27FC236}">
                <a16:creationId xmlns:a16="http://schemas.microsoft.com/office/drawing/2014/main" id="{33CD45D1-6835-570C-9191-4EC679F0DC1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772525" y="2524125"/>
            <a:ext cx="0" cy="2286000"/>
          </a:xfrm>
          <a:prstGeom prst="line">
            <a:avLst/>
          </a:prstGeom>
          <a:noFill/>
          <a:ln w="7620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39" name="Text Box 27">
            <a:extLst>
              <a:ext uri="{FF2B5EF4-FFF2-40B4-BE49-F238E27FC236}">
                <a16:creationId xmlns:a16="http://schemas.microsoft.com/office/drawing/2014/main" id="{D2AF1B87-08B9-F095-5933-6F6AD3313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486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2400">
                <a:latin typeface="Arial" panose="020B0604020202020204" pitchFamily="34" charset="0"/>
              </a:rPr>
              <a:t>Optimal path according to the organiser. </a:t>
            </a:r>
            <a:br>
              <a:rPr kumimoji="0" lang="en-GB" altLang="en-SE" sz="2400">
                <a:latin typeface="Arial" panose="020B0604020202020204" pitchFamily="34" charset="0"/>
              </a:rPr>
            </a:br>
            <a:r>
              <a:rPr kumimoji="0" lang="en-GB" altLang="en-SE" sz="2400">
                <a:latin typeface="Arial" panose="020B0604020202020204" pitchFamily="34" charset="0"/>
              </a:rPr>
              <a:t>Optimal time 55:00.</a:t>
            </a:r>
          </a:p>
        </p:txBody>
      </p:sp>
      <p:sp>
        <p:nvSpPr>
          <p:cNvPr id="64540" name="Line 28">
            <a:extLst>
              <a:ext uri="{FF2B5EF4-FFF2-40B4-BE49-F238E27FC236}">
                <a16:creationId xmlns:a16="http://schemas.microsoft.com/office/drawing/2014/main" id="{4C101C33-D224-2473-1DDB-D2B06A6E5C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665788"/>
            <a:ext cx="34766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41" name="Line 29">
            <a:extLst>
              <a:ext uri="{FF2B5EF4-FFF2-40B4-BE49-F238E27FC236}">
                <a16:creationId xmlns:a16="http://schemas.microsoft.com/office/drawing/2014/main" id="{2DD9EB3F-95D2-D83C-D432-FE07EF4414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5511800"/>
            <a:ext cx="0" cy="228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42" name="Line 30">
            <a:extLst>
              <a:ext uri="{FF2B5EF4-FFF2-40B4-BE49-F238E27FC236}">
                <a16:creationId xmlns:a16="http://schemas.microsoft.com/office/drawing/2014/main" id="{FABB778B-48C3-1A46-1CC7-337AD965C9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5511800"/>
            <a:ext cx="0" cy="228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43" name="Line 31">
            <a:extLst>
              <a:ext uri="{FF2B5EF4-FFF2-40B4-BE49-F238E27FC236}">
                <a16:creationId xmlns:a16="http://schemas.microsoft.com/office/drawing/2014/main" id="{AACDCEF4-9958-4B60-309B-73D739E88D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511800"/>
            <a:ext cx="0" cy="228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44" name="Line 32">
            <a:extLst>
              <a:ext uri="{FF2B5EF4-FFF2-40B4-BE49-F238E27FC236}">
                <a16:creationId xmlns:a16="http://schemas.microsoft.com/office/drawing/2014/main" id="{EBAAB8CA-9BC2-A1F6-30D0-04472F20FA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511800"/>
            <a:ext cx="0" cy="228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45" name="Line 33">
            <a:extLst>
              <a:ext uri="{FF2B5EF4-FFF2-40B4-BE49-F238E27FC236}">
                <a16:creationId xmlns:a16="http://schemas.microsoft.com/office/drawing/2014/main" id="{71518180-092B-3C17-FB53-045E14E211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511800"/>
            <a:ext cx="0" cy="228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47" name="Text Box 35">
            <a:extLst>
              <a:ext uri="{FF2B5EF4-FFF2-40B4-BE49-F238E27FC236}">
                <a16:creationId xmlns:a16="http://schemas.microsoft.com/office/drawing/2014/main" id="{F8295209-25CC-B4C3-726E-C7695E913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07000"/>
            <a:ext cx="2286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>
                <a:latin typeface="Arial" panose="020B0604020202020204" pitchFamily="34" charset="0"/>
              </a:rPr>
              <a:t>0</a:t>
            </a:r>
            <a:endParaRPr lang="en-GB" altLang="en-SE" sz="1800"/>
          </a:p>
        </p:txBody>
      </p:sp>
      <p:sp>
        <p:nvSpPr>
          <p:cNvPr id="64548" name="Text Box 36">
            <a:extLst>
              <a:ext uri="{FF2B5EF4-FFF2-40B4-BE49-F238E27FC236}">
                <a16:creationId xmlns:a16="http://schemas.microsoft.com/office/drawing/2014/main" id="{1E2031E6-C358-E02B-B2C7-E88C8A936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207000"/>
            <a:ext cx="3810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>
                <a:latin typeface="Arial" panose="020B0604020202020204" pitchFamily="34" charset="0"/>
              </a:rPr>
              <a:t>10</a:t>
            </a:r>
            <a:endParaRPr lang="en-GB" altLang="en-SE" sz="1800"/>
          </a:p>
        </p:txBody>
      </p:sp>
      <p:sp>
        <p:nvSpPr>
          <p:cNvPr id="64549" name="Text Box 37">
            <a:extLst>
              <a:ext uri="{FF2B5EF4-FFF2-40B4-BE49-F238E27FC236}">
                <a16:creationId xmlns:a16="http://schemas.microsoft.com/office/drawing/2014/main" id="{181E536E-C20C-3BA1-6D5F-73B7B4073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07000"/>
            <a:ext cx="3810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>
                <a:latin typeface="Arial" panose="020B0604020202020204" pitchFamily="34" charset="0"/>
              </a:rPr>
              <a:t>40</a:t>
            </a:r>
            <a:endParaRPr lang="en-GB" altLang="en-SE" sz="1800"/>
          </a:p>
        </p:txBody>
      </p:sp>
      <p:sp>
        <p:nvSpPr>
          <p:cNvPr id="64550" name="Text Box 38">
            <a:extLst>
              <a:ext uri="{FF2B5EF4-FFF2-40B4-BE49-F238E27FC236}">
                <a16:creationId xmlns:a16="http://schemas.microsoft.com/office/drawing/2014/main" id="{C9CD965C-91A6-18C6-F7D6-63B59BE70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207000"/>
            <a:ext cx="3810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>
                <a:latin typeface="Arial" panose="020B0604020202020204" pitchFamily="34" charset="0"/>
              </a:rPr>
              <a:t>50</a:t>
            </a:r>
            <a:endParaRPr lang="en-GB" altLang="en-SE" sz="1800"/>
          </a:p>
        </p:txBody>
      </p:sp>
      <p:sp>
        <p:nvSpPr>
          <p:cNvPr id="64551" name="Text Box 39">
            <a:extLst>
              <a:ext uri="{FF2B5EF4-FFF2-40B4-BE49-F238E27FC236}">
                <a16:creationId xmlns:a16="http://schemas.microsoft.com/office/drawing/2014/main" id="{79AC332A-FB88-4788-A508-758A86859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207000"/>
            <a:ext cx="3810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>
                <a:latin typeface="Arial" panose="020B0604020202020204" pitchFamily="34" charset="0"/>
              </a:rPr>
              <a:t>60</a:t>
            </a:r>
            <a:endParaRPr lang="en-GB" altLang="en-SE" sz="1800"/>
          </a:p>
        </p:txBody>
      </p:sp>
      <p:sp>
        <p:nvSpPr>
          <p:cNvPr id="64553" name="Line 41">
            <a:extLst>
              <a:ext uri="{FF2B5EF4-FFF2-40B4-BE49-F238E27FC236}">
                <a16:creationId xmlns:a16="http://schemas.microsoft.com/office/drawing/2014/main" id="{087507EC-2D01-2622-EDFB-03130DDD80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511800"/>
            <a:ext cx="0" cy="228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54" name="Text Box 42">
            <a:extLst>
              <a:ext uri="{FF2B5EF4-FFF2-40B4-BE49-F238E27FC236}">
                <a16:creationId xmlns:a16="http://schemas.microsoft.com/office/drawing/2014/main" id="{056E599D-0262-904F-78EC-6C80CE5C5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207000"/>
            <a:ext cx="3810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>
                <a:latin typeface="Arial" panose="020B0604020202020204" pitchFamily="34" charset="0"/>
              </a:rPr>
              <a:t>20</a:t>
            </a:r>
            <a:endParaRPr lang="en-GB" altLang="en-SE" sz="1800"/>
          </a:p>
        </p:txBody>
      </p:sp>
      <p:sp>
        <p:nvSpPr>
          <p:cNvPr id="64555" name="Line 43">
            <a:extLst>
              <a:ext uri="{FF2B5EF4-FFF2-40B4-BE49-F238E27FC236}">
                <a16:creationId xmlns:a16="http://schemas.microsoft.com/office/drawing/2014/main" id="{626136AA-B6A7-7C25-13F6-3DE558580F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511800"/>
            <a:ext cx="0" cy="228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56" name="Text Box 44">
            <a:extLst>
              <a:ext uri="{FF2B5EF4-FFF2-40B4-BE49-F238E27FC236}">
                <a16:creationId xmlns:a16="http://schemas.microsoft.com/office/drawing/2014/main" id="{9D163BC3-A7DF-834F-056C-988B123F0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207000"/>
            <a:ext cx="3810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>
                <a:latin typeface="Arial" panose="020B0604020202020204" pitchFamily="34" charset="0"/>
              </a:rPr>
              <a:t>30</a:t>
            </a:r>
            <a:endParaRPr lang="en-GB" altLang="en-SE" sz="1800"/>
          </a:p>
        </p:txBody>
      </p:sp>
      <p:sp>
        <p:nvSpPr>
          <p:cNvPr id="64558" name="Line 46">
            <a:extLst>
              <a:ext uri="{FF2B5EF4-FFF2-40B4-BE49-F238E27FC236}">
                <a16:creationId xmlns:a16="http://schemas.microsoft.com/office/drawing/2014/main" id="{939600E9-D6C8-60A1-86CB-1820171C24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10175" y="4168775"/>
            <a:ext cx="0" cy="228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4563" name="Text Box 51">
            <a:extLst>
              <a:ext uri="{FF2B5EF4-FFF2-40B4-BE49-F238E27FC236}">
                <a16:creationId xmlns:a16="http://schemas.microsoft.com/office/drawing/2014/main" id="{BB5D0CA1-C510-F3A6-1EF7-D52399610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2175" y="4397375"/>
            <a:ext cx="4572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>
                <a:latin typeface="Arial" panose="020B0604020202020204" pitchFamily="34" charset="0"/>
              </a:rPr>
              <a:t>min</a:t>
            </a:r>
            <a:endParaRPr lang="en-GB" altLang="en-SE" sz="1800"/>
          </a:p>
        </p:txBody>
      </p:sp>
      <p:grpSp>
        <p:nvGrpSpPr>
          <p:cNvPr id="64564" name="Group 52">
            <a:extLst>
              <a:ext uri="{FF2B5EF4-FFF2-40B4-BE49-F238E27FC236}">
                <a16:creationId xmlns:a16="http://schemas.microsoft.com/office/drawing/2014/main" id="{F65ADA3B-5A93-99DA-0C56-082181C39BA6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5511800"/>
            <a:ext cx="304800" cy="660400"/>
            <a:chOff x="480" y="5424"/>
            <a:chExt cx="192" cy="416"/>
          </a:xfrm>
        </p:grpSpPr>
        <p:sp>
          <p:nvSpPr>
            <p:cNvPr id="64565" name="Oval 53">
              <a:extLst>
                <a:ext uri="{FF2B5EF4-FFF2-40B4-BE49-F238E27FC236}">
                  <a16:creationId xmlns:a16="http://schemas.microsoft.com/office/drawing/2014/main" id="{657DB427-6F0B-9A6C-386D-DEA0C702E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5628"/>
              <a:ext cx="192" cy="19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  <p:sp>
          <p:nvSpPr>
            <p:cNvPr id="64566" name="Text Box 54">
              <a:extLst>
                <a:ext uri="{FF2B5EF4-FFF2-40B4-BE49-F238E27FC236}">
                  <a16:creationId xmlns:a16="http://schemas.microsoft.com/office/drawing/2014/main" id="{8A906A19-6065-B742-736D-738B07205B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" y="5616"/>
              <a:ext cx="144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SE">
                  <a:latin typeface="Arial" panose="020B0604020202020204" pitchFamily="34" charset="0"/>
                </a:rPr>
                <a:t>7</a:t>
              </a:r>
              <a:endParaRPr lang="en-GB" altLang="en-SE" sz="1800"/>
            </a:p>
          </p:txBody>
        </p:sp>
        <p:sp>
          <p:nvSpPr>
            <p:cNvPr id="64567" name="Line 55">
              <a:extLst>
                <a:ext uri="{FF2B5EF4-FFF2-40B4-BE49-F238E27FC236}">
                  <a16:creationId xmlns:a16="http://schemas.microsoft.com/office/drawing/2014/main" id="{A47A193C-A4D7-E7F5-5928-AFFED9AC76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5424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</p:grpSp>
      <p:grpSp>
        <p:nvGrpSpPr>
          <p:cNvPr id="64568" name="Group 56">
            <a:extLst>
              <a:ext uri="{FF2B5EF4-FFF2-40B4-BE49-F238E27FC236}">
                <a16:creationId xmlns:a16="http://schemas.microsoft.com/office/drawing/2014/main" id="{386F2CC6-E0F4-1C73-64BC-B3878118DB65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511800"/>
            <a:ext cx="304800" cy="660400"/>
            <a:chOff x="480" y="5424"/>
            <a:chExt cx="192" cy="416"/>
          </a:xfrm>
        </p:grpSpPr>
        <p:sp>
          <p:nvSpPr>
            <p:cNvPr id="64569" name="Oval 57">
              <a:extLst>
                <a:ext uri="{FF2B5EF4-FFF2-40B4-BE49-F238E27FC236}">
                  <a16:creationId xmlns:a16="http://schemas.microsoft.com/office/drawing/2014/main" id="{15684049-DE2C-1BE4-871E-51271D054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5628"/>
              <a:ext cx="192" cy="19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  <p:sp>
          <p:nvSpPr>
            <p:cNvPr id="64570" name="Text Box 58">
              <a:extLst>
                <a:ext uri="{FF2B5EF4-FFF2-40B4-BE49-F238E27FC236}">
                  <a16:creationId xmlns:a16="http://schemas.microsoft.com/office/drawing/2014/main" id="{A18DD99B-0A93-AD8E-E4E5-3C7A563584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" y="5616"/>
              <a:ext cx="144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SE">
                  <a:latin typeface="Arial" panose="020B0604020202020204" pitchFamily="34" charset="0"/>
                </a:rPr>
                <a:t>4</a:t>
              </a:r>
              <a:endParaRPr lang="en-GB" altLang="en-SE" sz="1800"/>
            </a:p>
          </p:txBody>
        </p:sp>
        <p:sp>
          <p:nvSpPr>
            <p:cNvPr id="64571" name="Line 59">
              <a:extLst>
                <a:ext uri="{FF2B5EF4-FFF2-40B4-BE49-F238E27FC236}">
                  <a16:creationId xmlns:a16="http://schemas.microsoft.com/office/drawing/2014/main" id="{9A686DAB-BB36-D404-01CF-B1CEAE7AAB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5424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</p:grpSp>
      <p:grpSp>
        <p:nvGrpSpPr>
          <p:cNvPr id="64572" name="Group 60">
            <a:extLst>
              <a:ext uri="{FF2B5EF4-FFF2-40B4-BE49-F238E27FC236}">
                <a16:creationId xmlns:a16="http://schemas.microsoft.com/office/drawing/2014/main" id="{51B77992-8323-D866-9D29-76E49930EE0D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511800"/>
            <a:ext cx="304800" cy="660400"/>
            <a:chOff x="480" y="5424"/>
            <a:chExt cx="192" cy="416"/>
          </a:xfrm>
        </p:grpSpPr>
        <p:sp>
          <p:nvSpPr>
            <p:cNvPr id="64573" name="Oval 61">
              <a:extLst>
                <a:ext uri="{FF2B5EF4-FFF2-40B4-BE49-F238E27FC236}">
                  <a16:creationId xmlns:a16="http://schemas.microsoft.com/office/drawing/2014/main" id="{F2D97A07-5A93-1D88-FA9B-63756DD98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5628"/>
              <a:ext cx="192" cy="19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  <p:sp>
          <p:nvSpPr>
            <p:cNvPr id="64574" name="Text Box 62">
              <a:extLst>
                <a:ext uri="{FF2B5EF4-FFF2-40B4-BE49-F238E27FC236}">
                  <a16:creationId xmlns:a16="http://schemas.microsoft.com/office/drawing/2014/main" id="{9D4D2419-0F23-48BA-43C1-01ACFA6E1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" y="5616"/>
              <a:ext cx="144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SE">
                  <a:latin typeface="Arial" panose="020B0604020202020204" pitchFamily="34" charset="0"/>
                </a:rPr>
                <a:t>2</a:t>
              </a:r>
              <a:endParaRPr lang="en-GB" altLang="en-SE" sz="1800"/>
            </a:p>
          </p:txBody>
        </p:sp>
        <p:sp>
          <p:nvSpPr>
            <p:cNvPr id="64575" name="Line 63">
              <a:extLst>
                <a:ext uri="{FF2B5EF4-FFF2-40B4-BE49-F238E27FC236}">
                  <a16:creationId xmlns:a16="http://schemas.microsoft.com/office/drawing/2014/main" id="{77962474-030E-AC27-67FB-0BE2480AFD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5424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</p:grpSp>
      <p:grpSp>
        <p:nvGrpSpPr>
          <p:cNvPr id="64576" name="Group 64">
            <a:extLst>
              <a:ext uri="{FF2B5EF4-FFF2-40B4-BE49-F238E27FC236}">
                <a16:creationId xmlns:a16="http://schemas.microsoft.com/office/drawing/2014/main" id="{95C6480F-2922-77D0-DE14-D4A6CD2C7653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5511800"/>
            <a:ext cx="304800" cy="660400"/>
            <a:chOff x="480" y="5424"/>
            <a:chExt cx="192" cy="416"/>
          </a:xfrm>
        </p:grpSpPr>
        <p:sp>
          <p:nvSpPr>
            <p:cNvPr id="64577" name="Oval 65">
              <a:extLst>
                <a:ext uri="{FF2B5EF4-FFF2-40B4-BE49-F238E27FC236}">
                  <a16:creationId xmlns:a16="http://schemas.microsoft.com/office/drawing/2014/main" id="{20848702-F73D-6997-CAB7-705E2D16C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5628"/>
              <a:ext cx="192" cy="19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  <p:sp>
          <p:nvSpPr>
            <p:cNvPr id="64578" name="Text Box 66">
              <a:extLst>
                <a:ext uri="{FF2B5EF4-FFF2-40B4-BE49-F238E27FC236}">
                  <a16:creationId xmlns:a16="http://schemas.microsoft.com/office/drawing/2014/main" id="{71DA86A9-DB38-01AA-5172-686D81FB23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" y="5616"/>
              <a:ext cx="144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SE">
                  <a:latin typeface="Arial" panose="020B0604020202020204" pitchFamily="34" charset="0"/>
                </a:rPr>
                <a:t>5</a:t>
              </a:r>
              <a:endParaRPr lang="en-GB" altLang="en-SE" sz="1800"/>
            </a:p>
          </p:txBody>
        </p:sp>
        <p:sp>
          <p:nvSpPr>
            <p:cNvPr id="64579" name="Line 67">
              <a:extLst>
                <a:ext uri="{FF2B5EF4-FFF2-40B4-BE49-F238E27FC236}">
                  <a16:creationId xmlns:a16="http://schemas.microsoft.com/office/drawing/2014/main" id="{2B2729A7-F5A0-675E-2DB6-1F4D81299B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5424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</p:grpSp>
      <p:grpSp>
        <p:nvGrpSpPr>
          <p:cNvPr id="64580" name="Group 68">
            <a:extLst>
              <a:ext uri="{FF2B5EF4-FFF2-40B4-BE49-F238E27FC236}">
                <a16:creationId xmlns:a16="http://schemas.microsoft.com/office/drawing/2014/main" id="{7FB6B19C-B1E0-5482-AB16-587AAB73E618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5511800"/>
            <a:ext cx="304800" cy="660400"/>
            <a:chOff x="480" y="5424"/>
            <a:chExt cx="192" cy="416"/>
          </a:xfrm>
        </p:grpSpPr>
        <p:sp>
          <p:nvSpPr>
            <p:cNvPr id="64581" name="Oval 69">
              <a:extLst>
                <a:ext uri="{FF2B5EF4-FFF2-40B4-BE49-F238E27FC236}">
                  <a16:creationId xmlns:a16="http://schemas.microsoft.com/office/drawing/2014/main" id="{C1F59CF2-18F8-C06C-60BE-C7999C3BF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5628"/>
              <a:ext cx="192" cy="19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  <p:sp>
          <p:nvSpPr>
            <p:cNvPr id="64582" name="Text Box 70">
              <a:extLst>
                <a:ext uri="{FF2B5EF4-FFF2-40B4-BE49-F238E27FC236}">
                  <a16:creationId xmlns:a16="http://schemas.microsoft.com/office/drawing/2014/main" id="{44934431-3BC7-30B7-B522-7B035C9BF5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" y="5616"/>
              <a:ext cx="144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SE">
                  <a:latin typeface="Arial" panose="020B0604020202020204" pitchFamily="34" charset="0"/>
                </a:rPr>
                <a:t>1</a:t>
              </a:r>
              <a:endParaRPr lang="en-GB" altLang="en-SE" sz="1800"/>
            </a:p>
          </p:txBody>
        </p:sp>
        <p:sp>
          <p:nvSpPr>
            <p:cNvPr id="64583" name="Line 71">
              <a:extLst>
                <a:ext uri="{FF2B5EF4-FFF2-40B4-BE49-F238E27FC236}">
                  <a16:creationId xmlns:a16="http://schemas.microsoft.com/office/drawing/2014/main" id="{9993FDE8-7220-06EA-A772-41911BD2DA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5424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</p:grpSp>
      <p:grpSp>
        <p:nvGrpSpPr>
          <p:cNvPr id="64584" name="Group 72">
            <a:extLst>
              <a:ext uri="{FF2B5EF4-FFF2-40B4-BE49-F238E27FC236}">
                <a16:creationId xmlns:a16="http://schemas.microsoft.com/office/drawing/2014/main" id="{B0E61C05-E823-286D-5FD2-CAFB708C8025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511800"/>
            <a:ext cx="304800" cy="660400"/>
            <a:chOff x="480" y="5424"/>
            <a:chExt cx="192" cy="416"/>
          </a:xfrm>
        </p:grpSpPr>
        <p:sp>
          <p:nvSpPr>
            <p:cNvPr id="64585" name="Oval 73">
              <a:extLst>
                <a:ext uri="{FF2B5EF4-FFF2-40B4-BE49-F238E27FC236}">
                  <a16:creationId xmlns:a16="http://schemas.microsoft.com/office/drawing/2014/main" id="{98E935C9-250F-C38A-E6C5-11CCCDD9F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5628"/>
              <a:ext cx="192" cy="19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  <p:sp>
          <p:nvSpPr>
            <p:cNvPr id="64586" name="Text Box 74">
              <a:extLst>
                <a:ext uri="{FF2B5EF4-FFF2-40B4-BE49-F238E27FC236}">
                  <a16:creationId xmlns:a16="http://schemas.microsoft.com/office/drawing/2014/main" id="{6597AA87-3D6C-1B22-AB1B-3FF76CA58A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" y="5616"/>
              <a:ext cx="144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SE">
                  <a:latin typeface="Arial" panose="020B0604020202020204" pitchFamily="34" charset="0"/>
                </a:rPr>
                <a:t>6</a:t>
              </a:r>
              <a:endParaRPr lang="en-GB" altLang="en-SE" sz="1800"/>
            </a:p>
          </p:txBody>
        </p:sp>
        <p:sp>
          <p:nvSpPr>
            <p:cNvPr id="64587" name="Line 75">
              <a:extLst>
                <a:ext uri="{FF2B5EF4-FFF2-40B4-BE49-F238E27FC236}">
                  <a16:creationId xmlns:a16="http://schemas.microsoft.com/office/drawing/2014/main" id="{6926A430-0A5F-120D-84EC-DFE3EE1B14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5424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</p:grpSp>
      <p:grpSp>
        <p:nvGrpSpPr>
          <p:cNvPr id="64588" name="Group 76">
            <a:extLst>
              <a:ext uri="{FF2B5EF4-FFF2-40B4-BE49-F238E27FC236}">
                <a16:creationId xmlns:a16="http://schemas.microsoft.com/office/drawing/2014/main" id="{B1B4D5A3-9CA6-656B-0616-24C499E84562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5511800"/>
            <a:ext cx="304800" cy="660400"/>
            <a:chOff x="480" y="5424"/>
            <a:chExt cx="192" cy="416"/>
          </a:xfrm>
        </p:grpSpPr>
        <p:sp>
          <p:nvSpPr>
            <p:cNvPr id="64589" name="Oval 77">
              <a:extLst>
                <a:ext uri="{FF2B5EF4-FFF2-40B4-BE49-F238E27FC236}">
                  <a16:creationId xmlns:a16="http://schemas.microsoft.com/office/drawing/2014/main" id="{86685E5F-4473-D674-FA4F-A914FA33A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5628"/>
              <a:ext cx="192" cy="19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  <p:sp>
          <p:nvSpPr>
            <p:cNvPr id="64590" name="Text Box 78">
              <a:extLst>
                <a:ext uri="{FF2B5EF4-FFF2-40B4-BE49-F238E27FC236}">
                  <a16:creationId xmlns:a16="http://schemas.microsoft.com/office/drawing/2014/main" id="{142DCAFC-E110-ECFB-C661-54CE7F2231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" y="5616"/>
              <a:ext cx="144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SE">
                  <a:latin typeface="Arial" panose="020B0604020202020204" pitchFamily="34" charset="0"/>
                </a:rPr>
                <a:t>3</a:t>
              </a:r>
              <a:endParaRPr lang="en-GB" altLang="en-SE" sz="1800"/>
            </a:p>
          </p:txBody>
        </p:sp>
        <p:sp>
          <p:nvSpPr>
            <p:cNvPr id="64591" name="Line 79">
              <a:extLst>
                <a:ext uri="{FF2B5EF4-FFF2-40B4-BE49-F238E27FC236}">
                  <a16:creationId xmlns:a16="http://schemas.microsoft.com/office/drawing/2014/main" id="{C7F7ECB7-D441-98A7-1ADB-44E22B4CAC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5424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SE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4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6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4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4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6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4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3" dur="500"/>
                                        <p:tgtEl>
                                          <p:spTgt spid="6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64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BCF7FE32-6AC9-99A2-1969-FD70753AF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310A9AB7-E651-41B5-ADC3-3FEA7F439FB2}" type="slidenum">
              <a:rPr lang="en-US" altLang="en-SE"/>
              <a:pPr/>
              <a:t>2</a:t>
            </a:fld>
            <a:r>
              <a:rPr lang="en-US" altLang="en-SE"/>
              <a:t> - 980815 © Hans Sundgren</a:t>
            </a:r>
          </a:p>
        </p:txBody>
      </p:sp>
      <p:pic>
        <p:nvPicPr>
          <p:cNvPr id="55298" name="Picture 2">
            <a:extLst>
              <a:ext uri="{FF2B5EF4-FFF2-40B4-BE49-F238E27FC236}">
                <a16:creationId xmlns:a16="http://schemas.microsoft.com/office/drawing/2014/main" id="{4F0E3EDB-3F80-AF59-0D3D-D5B98DA6E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299" name="Rectangle 3">
            <a:extLst>
              <a:ext uri="{FF2B5EF4-FFF2-40B4-BE49-F238E27FC236}">
                <a16:creationId xmlns:a16="http://schemas.microsoft.com/office/drawing/2014/main" id="{EE265780-4EC6-1CE3-351B-F0B8CDA42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55301" name="Oval 5">
            <a:extLst>
              <a:ext uri="{FF2B5EF4-FFF2-40B4-BE49-F238E27FC236}">
                <a16:creationId xmlns:a16="http://schemas.microsoft.com/office/drawing/2014/main" id="{CA2D891B-0073-8E6D-9670-404C1B1FE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02" name="Text Box 6">
            <a:extLst>
              <a:ext uri="{FF2B5EF4-FFF2-40B4-BE49-F238E27FC236}">
                <a16:creationId xmlns:a16="http://schemas.microsoft.com/office/drawing/2014/main" id="{74E65EEA-EA3D-9A34-7E65-D1C45125E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1800225"/>
            <a:ext cx="2286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55303" name="Oval 7">
            <a:extLst>
              <a:ext uri="{FF2B5EF4-FFF2-40B4-BE49-F238E27FC236}">
                <a16:creationId xmlns:a16="http://schemas.microsoft.com/office/drawing/2014/main" id="{4FA6ACA6-7F9D-17E8-55B0-F38EF3B26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04" name="Text Box 8">
            <a:extLst>
              <a:ext uri="{FF2B5EF4-FFF2-40B4-BE49-F238E27FC236}">
                <a16:creationId xmlns:a16="http://schemas.microsoft.com/office/drawing/2014/main" id="{CD235B51-0D5E-B574-F382-96C21DD93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75" y="22367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55305" name="Oval 9">
            <a:extLst>
              <a:ext uri="{FF2B5EF4-FFF2-40B4-BE49-F238E27FC236}">
                <a16:creationId xmlns:a16="http://schemas.microsoft.com/office/drawing/2014/main" id="{5B507E91-3634-388D-A4DA-D48B895E9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06" name="Text Box 10">
            <a:extLst>
              <a:ext uri="{FF2B5EF4-FFF2-40B4-BE49-F238E27FC236}">
                <a16:creationId xmlns:a16="http://schemas.microsoft.com/office/drawing/2014/main" id="{51771961-C434-12B3-B7E3-BEDB47365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49609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55307" name="Oval 11">
            <a:extLst>
              <a:ext uri="{FF2B5EF4-FFF2-40B4-BE49-F238E27FC236}">
                <a16:creationId xmlns:a16="http://schemas.microsoft.com/office/drawing/2014/main" id="{EA990544-09FC-1C93-26F4-B522E228D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08" name="Text Box 12">
            <a:extLst>
              <a:ext uri="{FF2B5EF4-FFF2-40B4-BE49-F238E27FC236}">
                <a16:creationId xmlns:a16="http://schemas.microsoft.com/office/drawing/2014/main" id="{7EC120CA-D571-4B8C-9886-AFE45C87F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705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55309" name="Oval 13">
            <a:extLst>
              <a:ext uri="{FF2B5EF4-FFF2-40B4-BE49-F238E27FC236}">
                <a16:creationId xmlns:a16="http://schemas.microsoft.com/office/drawing/2014/main" id="{A1516639-5D89-0223-B852-A2F11C79A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10" name="Text Box 14">
            <a:extLst>
              <a:ext uri="{FF2B5EF4-FFF2-40B4-BE49-F238E27FC236}">
                <a16:creationId xmlns:a16="http://schemas.microsoft.com/office/drawing/2014/main" id="{A5CB8797-5BEA-5A75-8483-B34637A4D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48942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55311" name="Oval 15">
            <a:extLst>
              <a:ext uri="{FF2B5EF4-FFF2-40B4-BE49-F238E27FC236}">
                <a16:creationId xmlns:a16="http://schemas.microsoft.com/office/drawing/2014/main" id="{EAC3FA20-5A93-B95F-4A95-1289EAEC1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12" name="Text Box 16">
            <a:extLst>
              <a:ext uri="{FF2B5EF4-FFF2-40B4-BE49-F238E27FC236}">
                <a16:creationId xmlns:a16="http://schemas.microsoft.com/office/drawing/2014/main" id="{85268949-F402-20B2-8957-E18EEACF3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415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55313" name="Oval 17">
            <a:extLst>
              <a:ext uri="{FF2B5EF4-FFF2-40B4-BE49-F238E27FC236}">
                <a16:creationId xmlns:a16="http://schemas.microsoft.com/office/drawing/2014/main" id="{36A43FE9-C0FF-A63E-D87A-5A9C31206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14" name="Text Box 18">
            <a:extLst>
              <a:ext uri="{FF2B5EF4-FFF2-40B4-BE49-F238E27FC236}">
                <a16:creationId xmlns:a16="http://schemas.microsoft.com/office/drawing/2014/main" id="{FA073740-82FF-B30B-AA1D-05BB5EA98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2464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55315" name="AutoShape 19">
            <a:extLst>
              <a:ext uri="{FF2B5EF4-FFF2-40B4-BE49-F238E27FC236}">
                <a16:creationId xmlns:a16="http://schemas.microsoft.com/office/drawing/2014/main" id="{B1F8F76C-9559-9C3F-4EEA-C6A7A3E68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23" name="Line 27">
            <a:extLst>
              <a:ext uri="{FF2B5EF4-FFF2-40B4-BE49-F238E27FC236}">
                <a16:creationId xmlns:a16="http://schemas.microsoft.com/office/drawing/2014/main" id="{96364286-3C18-BB87-B4CF-9E7FBA4679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4450" y="4257675"/>
            <a:ext cx="438150" cy="139065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24" name="Line 28">
            <a:extLst>
              <a:ext uri="{FF2B5EF4-FFF2-40B4-BE49-F238E27FC236}">
                <a16:creationId xmlns:a16="http://schemas.microsoft.com/office/drawing/2014/main" id="{2372B716-8288-A7BA-2881-8711D6A5A1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34025" y="4781550"/>
            <a:ext cx="781050" cy="8763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25" name="Line 29">
            <a:extLst>
              <a:ext uri="{FF2B5EF4-FFF2-40B4-BE49-F238E27FC236}">
                <a16:creationId xmlns:a16="http://schemas.microsoft.com/office/drawing/2014/main" id="{9959BD60-5D49-C6E6-7D2E-4C6843D245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33725"/>
            <a:ext cx="152400" cy="16478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26" name="Line 30">
            <a:extLst>
              <a:ext uri="{FF2B5EF4-FFF2-40B4-BE49-F238E27FC236}">
                <a16:creationId xmlns:a16="http://schemas.microsoft.com/office/drawing/2014/main" id="{83039510-53E2-EDD2-11FE-34A5011959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1990725"/>
            <a:ext cx="742950" cy="11715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27" name="Line 31">
            <a:extLst>
              <a:ext uri="{FF2B5EF4-FFF2-40B4-BE49-F238E27FC236}">
                <a16:creationId xmlns:a16="http://schemas.microsoft.com/office/drawing/2014/main" id="{BABBAF88-9488-0743-F8E9-62B32215E2C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67575" y="1962150"/>
            <a:ext cx="447675" cy="139065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28" name="Line 32">
            <a:extLst>
              <a:ext uri="{FF2B5EF4-FFF2-40B4-BE49-F238E27FC236}">
                <a16:creationId xmlns:a16="http://schemas.microsoft.com/office/drawing/2014/main" id="{B3485C1D-51BC-F05C-1CEE-819609CE8B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05725" y="2533650"/>
            <a:ext cx="1047750" cy="8286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29" name="Line 33">
            <a:extLst>
              <a:ext uri="{FF2B5EF4-FFF2-40B4-BE49-F238E27FC236}">
                <a16:creationId xmlns:a16="http://schemas.microsoft.com/office/drawing/2014/main" id="{2F8C41BB-2016-F083-2BB5-95BB40250A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72525" y="2514600"/>
            <a:ext cx="38100" cy="22955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5330" name="Text Box 34">
            <a:extLst>
              <a:ext uri="{FF2B5EF4-FFF2-40B4-BE49-F238E27FC236}">
                <a16:creationId xmlns:a16="http://schemas.microsoft.com/office/drawing/2014/main" id="{062A75A1-FE8A-91EB-A057-6513F5764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486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2400">
                <a:latin typeface="Arial" panose="020B0604020202020204" pitchFamily="34" charset="0"/>
              </a:rPr>
              <a:t>Olle Nilsson,</a:t>
            </a:r>
            <a:br>
              <a:rPr kumimoji="0" lang="en-GB" altLang="en-SE" sz="2400">
                <a:latin typeface="Arial" panose="020B0604020202020204" pitchFamily="34" charset="0"/>
              </a:rPr>
            </a:br>
            <a:r>
              <a:rPr kumimoji="0" lang="en-GB" altLang="en-SE" sz="2400">
                <a:latin typeface="Arial" panose="020B0604020202020204" pitchFamily="34" charset="0"/>
              </a:rPr>
              <a:t>1:33:40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55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5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5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55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55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B21BE967-88C1-A813-9D20-7F62348A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F95559A0-7A1C-4DE6-BAE3-E60872224465}" type="slidenum">
              <a:rPr lang="en-US" altLang="en-SE"/>
              <a:pPr/>
              <a:t>3</a:t>
            </a:fld>
            <a:r>
              <a:rPr lang="en-US" altLang="en-SE"/>
              <a:t> - 980815 © Hans Sundgren</a:t>
            </a:r>
          </a:p>
        </p:txBody>
      </p:sp>
      <p:pic>
        <p:nvPicPr>
          <p:cNvPr id="56322" name="Picture 2">
            <a:extLst>
              <a:ext uri="{FF2B5EF4-FFF2-40B4-BE49-F238E27FC236}">
                <a16:creationId xmlns:a16="http://schemas.microsoft.com/office/drawing/2014/main" id="{45AF8C9E-6301-CC61-439F-C6CF7E042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3" name="Rectangle 3">
            <a:extLst>
              <a:ext uri="{FF2B5EF4-FFF2-40B4-BE49-F238E27FC236}">
                <a16:creationId xmlns:a16="http://schemas.microsoft.com/office/drawing/2014/main" id="{EE3EED65-1B19-6D76-150C-FBA4E11BE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56325" name="Oval 5">
            <a:extLst>
              <a:ext uri="{FF2B5EF4-FFF2-40B4-BE49-F238E27FC236}">
                <a16:creationId xmlns:a16="http://schemas.microsoft.com/office/drawing/2014/main" id="{1F957527-724E-4C01-3C21-2DFAEAE1D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26" name="Text Box 6">
            <a:extLst>
              <a:ext uri="{FF2B5EF4-FFF2-40B4-BE49-F238E27FC236}">
                <a16:creationId xmlns:a16="http://schemas.microsoft.com/office/drawing/2014/main" id="{8A60C72C-1BCD-BFE7-7798-139332A1A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1800225"/>
            <a:ext cx="2286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56327" name="Oval 7">
            <a:extLst>
              <a:ext uri="{FF2B5EF4-FFF2-40B4-BE49-F238E27FC236}">
                <a16:creationId xmlns:a16="http://schemas.microsoft.com/office/drawing/2014/main" id="{29EF05C7-F214-2DDF-2681-DC02F8F0C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28" name="Text Box 8">
            <a:extLst>
              <a:ext uri="{FF2B5EF4-FFF2-40B4-BE49-F238E27FC236}">
                <a16:creationId xmlns:a16="http://schemas.microsoft.com/office/drawing/2014/main" id="{F7FF6A84-2ED2-DF1D-2712-31A5DCF15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75" y="22367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56329" name="Oval 9">
            <a:extLst>
              <a:ext uri="{FF2B5EF4-FFF2-40B4-BE49-F238E27FC236}">
                <a16:creationId xmlns:a16="http://schemas.microsoft.com/office/drawing/2014/main" id="{FC51FFD8-C58D-CF60-F7AB-F9E853DA5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30" name="Text Box 10">
            <a:extLst>
              <a:ext uri="{FF2B5EF4-FFF2-40B4-BE49-F238E27FC236}">
                <a16:creationId xmlns:a16="http://schemas.microsoft.com/office/drawing/2014/main" id="{FCB5A196-26B1-A382-E47B-DAAABC50E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49609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56331" name="Oval 11">
            <a:extLst>
              <a:ext uri="{FF2B5EF4-FFF2-40B4-BE49-F238E27FC236}">
                <a16:creationId xmlns:a16="http://schemas.microsoft.com/office/drawing/2014/main" id="{5CB1C620-1EC5-C3C3-0AD7-94879CAF0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32" name="Text Box 12">
            <a:extLst>
              <a:ext uri="{FF2B5EF4-FFF2-40B4-BE49-F238E27FC236}">
                <a16:creationId xmlns:a16="http://schemas.microsoft.com/office/drawing/2014/main" id="{CB391065-B5A5-07CB-A11F-04A60BD41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705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56333" name="Oval 13">
            <a:extLst>
              <a:ext uri="{FF2B5EF4-FFF2-40B4-BE49-F238E27FC236}">
                <a16:creationId xmlns:a16="http://schemas.microsoft.com/office/drawing/2014/main" id="{5ECFBFE9-05A6-3815-18F2-4AED32EC8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34" name="Text Box 14">
            <a:extLst>
              <a:ext uri="{FF2B5EF4-FFF2-40B4-BE49-F238E27FC236}">
                <a16:creationId xmlns:a16="http://schemas.microsoft.com/office/drawing/2014/main" id="{44E10DD3-BD0B-519D-6D33-EE354245D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48942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56335" name="Oval 15">
            <a:extLst>
              <a:ext uri="{FF2B5EF4-FFF2-40B4-BE49-F238E27FC236}">
                <a16:creationId xmlns:a16="http://schemas.microsoft.com/office/drawing/2014/main" id="{0345419A-4759-8CBB-EE78-0E03E6AF3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36" name="Text Box 16">
            <a:extLst>
              <a:ext uri="{FF2B5EF4-FFF2-40B4-BE49-F238E27FC236}">
                <a16:creationId xmlns:a16="http://schemas.microsoft.com/office/drawing/2014/main" id="{F3020618-9E95-4C44-69B4-B744C8E4A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415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56337" name="Oval 17">
            <a:extLst>
              <a:ext uri="{FF2B5EF4-FFF2-40B4-BE49-F238E27FC236}">
                <a16:creationId xmlns:a16="http://schemas.microsoft.com/office/drawing/2014/main" id="{F59C11E3-3E94-560D-A175-A099D3944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38" name="Text Box 18">
            <a:extLst>
              <a:ext uri="{FF2B5EF4-FFF2-40B4-BE49-F238E27FC236}">
                <a16:creationId xmlns:a16="http://schemas.microsoft.com/office/drawing/2014/main" id="{28C06D05-ACF3-F738-F310-9A28043B1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2464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56339" name="AutoShape 19">
            <a:extLst>
              <a:ext uri="{FF2B5EF4-FFF2-40B4-BE49-F238E27FC236}">
                <a16:creationId xmlns:a16="http://schemas.microsoft.com/office/drawing/2014/main" id="{FF8A5750-E0FF-68B8-17B2-E5B9271A8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40" name="Line 20">
            <a:extLst>
              <a:ext uri="{FF2B5EF4-FFF2-40B4-BE49-F238E27FC236}">
                <a16:creationId xmlns:a16="http://schemas.microsoft.com/office/drawing/2014/main" id="{0FFD7EAE-D597-ED9F-F23E-C655DB99B8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4925" y="1962150"/>
            <a:ext cx="2124075" cy="2338388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41" name="Line 21">
            <a:extLst>
              <a:ext uri="{FF2B5EF4-FFF2-40B4-BE49-F238E27FC236}">
                <a16:creationId xmlns:a16="http://schemas.microsoft.com/office/drawing/2014/main" id="{4F94B6D5-2D2E-0532-9FD3-9EC8A302BB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7475" y="1971675"/>
            <a:ext cx="766763" cy="11430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42" name="Line 22">
            <a:extLst>
              <a:ext uri="{FF2B5EF4-FFF2-40B4-BE49-F238E27FC236}">
                <a16:creationId xmlns:a16="http://schemas.microsoft.com/office/drawing/2014/main" id="{1566C88C-748A-3A31-71B2-9862695523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77000" y="3133725"/>
            <a:ext cx="1219200" cy="2190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43" name="Line 23">
            <a:extLst>
              <a:ext uri="{FF2B5EF4-FFF2-40B4-BE49-F238E27FC236}">
                <a16:creationId xmlns:a16="http://schemas.microsoft.com/office/drawing/2014/main" id="{539097A1-BCC9-4D1E-5C65-119BF5C3FE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05725" y="2514600"/>
            <a:ext cx="1047750" cy="8286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44" name="Line 24">
            <a:extLst>
              <a:ext uri="{FF2B5EF4-FFF2-40B4-BE49-F238E27FC236}">
                <a16:creationId xmlns:a16="http://schemas.microsoft.com/office/drawing/2014/main" id="{5F31856A-5BCD-2504-9303-B240B2283E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763000" y="2514600"/>
            <a:ext cx="0" cy="2290763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45" name="Line 25">
            <a:extLst>
              <a:ext uri="{FF2B5EF4-FFF2-40B4-BE49-F238E27FC236}">
                <a16:creationId xmlns:a16="http://schemas.microsoft.com/office/drawing/2014/main" id="{7EA6DEF5-FE84-1529-C2F0-D15AA35CF6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5550" y="4781550"/>
            <a:ext cx="2452688" cy="285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46" name="Line 26">
            <a:extLst>
              <a:ext uri="{FF2B5EF4-FFF2-40B4-BE49-F238E27FC236}">
                <a16:creationId xmlns:a16="http://schemas.microsoft.com/office/drawing/2014/main" id="{11E77DFE-4A46-7828-36AE-FE6716A3C4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53075" y="4800600"/>
            <a:ext cx="723900" cy="8382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6347" name="Text Box 27">
            <a:extLst>
              <a:ext uri="{FF2B5EF4-FFF2-40B4-BE49-F238E27FC236}">
                <a16:creationId xmlns:a16="http://schemas.microsoft.com/office/drawing/2014/main" id="{AF239A8F-0C1B-9819-919B-2B1DB853D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762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2400">
                <a:latin typeface="Arial" panose="020B0604020202020204" pitchFamily="34" charset="0"/>
              </a:rPr>
              <a:t>Gunnar Svensson, 1:35:28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9B325F91-6D6E-A226-D697-91B9DBA3C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14D4DCB3-A2BF-47E7-ABDE-5FC854FD8C4F}" type="slidenum">
              <a:rPr lang="en-US" altLang="en-SE"/>
              <a:pPr/>
              <a:t>4</a:t>
            </a:fld>
            <a:r>
              <a:rPr lang="en-US" altLang="en-SE"/>
              <a:t> - 980815 © Hans Sundgren</a:t>
            </a:r>
          </a:p>
        </p:txBody>
      </p:sp>
      <p:pic>
        <p:nvPicPr>
          <p:cNvPr id="57346" name="Picture 2">
            <a:extLst>
              <a:ext uri="{FF2B5EF4-FFF2-40B4-BE49-F238E27FC236}">
                <a16:creationId xmlns:a16="http://schemas.microsoft.com/office/drawing/2014/main" id="{32F0BB1C-0FD2-6AA0-90F8-B8CA78409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47" name="Rectangle 3">
            <a:extLst>
              <a:ext uri="{FF2B5EF4-FFF2-40B4-BE49-F238E27FC236}">
                <a16:creationId xmlns:a16="http://schemas.microsoft.com/office/drawing/2014/main" id="{EA2F17D5-0199-0395-47CC-7B43326EB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57349" name="Oval 5">
            <a:extLst>
              <a:ext uri="{FF2B5EF4-FFF2-40B4-BE49-F238E27FC236}">
                <a16:creationId xmlns:a16="http://schemas.microsoft.com/office/drawing/2014/main" id="{6ECBDBBB-DAE4-B617-0D90-84A36CAE5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50" name="Text Box 6">
            <a:extLst>
              <a:ext uri="{FF2B5EF4-FFF2-40B4-BE49-F238E27FC236}">
                <a16:creationId xmlns:a16="http://schemas.microsoft.com/office/drawing/2014/main" id="{44B10427-D3E6-1E46-2468-AA35AEB68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1800225"/>
            <a:ext cx="2286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57351" name="Oval 7">
            <a:extLst>
              <a:ext uri="{FF2B5EF4-FFF2-40B4-BE49-F238E27FC236}">
                <a16:creationId xmlns:a16="http://schemas.microsoft.com/office/drawing/2014/main" id="{4A89A3A7-21F7-188C-9028-04D9A3478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52" name="Text Box 8">
            <a:extLst>
              <a:ext uri="{FF2B5EF4-FFF2-40B4-BE49-F238E27FC236}">
                <a16:creationId xmlns:a16="http://schemas.microsoft.com/office/drawing/2014/main" id="{1FFBE910-CA9F-CB7E-6C3B-D7C36B37F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75" y="22367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57353" name="Oval 9">
            <a:extLst>
              <a:ext uri="{FF2B5EF4-FFF2-40B4-BE49-F238E27FC236}">
                <a16:creationId xmlns:a16="http://schemas.microsoft.com/office/drawing/2014/main" id="{6AD359AA-EE4C-35CC-E276-10EF73D44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54" name="Text Box 10">
            <a:extLst>
              <a:ext uri="{FF2B5EF4-FFF2-40B4-BE49-F238E27FC236}">
                <a16:creationId xmlns:a16="http://schemas.microsoft.com/office/drawing/2014/main" id="{E76361DD-6B8F-F507-C87D-7A825D8A5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49609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57355" name="Oval 11">
            <a:extLst>
              <a:ext uri="{FF2B5EF4-FFF2-40B4-BE49-F238E27FC236}">
                <a16:creationId xmlns:a16="http://schemas.microsoft.com/office/drawing/2014/main" id="{51CC8991-89B2-44A1-4CEF-84B2CBB1E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56" name="Text Box 12">
            <a:extLst>
              <a:ext uri="{FF2B5EF4-FFF2-40B4-BE49-F238E27FC236}">
                <a16:creationId xmlns:a16="http://schemas.microsoft.com/office/drawing/2014/main" id="{A6F18B09-0656-1BC6-BFD3-779159FD2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705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57357" name="Oval 13">
            <a:extLst>
              <a:ext uri="{FF2B5EF4-FFF2-40B4-BE49-F238E27FC236}">
                <a16:creationId xmlns:a16="http://schemas.microsoft.com/office/drawing/2014/main" id="{E12C199B-7192-798B-24AD-75B673E45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58" name="Text Box 14">
            <a:extLst>
              <a:ext uri="{FF2B5EF4-FFF2-40B4-BE49-F238E27FC236}">
                <a16:creationId xmlns:a16="http://schemas.microsoft.com/office/drawing/2014/main" id="{3CBC60D7-D7E8-83CB-9ED3-B65830D23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48942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57359" name="Oval 15">
            <a:extLst>
              <a:ext uri="{FF2B5EF4-FFF2-40B4-BE49-F238E27FC236}">
                <a16:creationId xmlns:a16="http://schemas.microsoft.com/office/drawing/2014/main" id="{5049C2B2-785E-A653-5BDC-9C82E8C14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60" name="Text Box 16">
            <a:extLst>
              <a:ext uri="{FF2B5EF4-FFF2-40B4-BE49-F238E27FC236}">
                <a16:creationId xmlns:a16="http://schemas.microsoft.com/office/drawing/2014/main" id="{B43E5685-2E76-631C-C35D-14D0E2574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415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57361" name="Oval 17">
            <a:extLst>
              <a:ext uri="{FF2B5EF4-FFF2-40B4-BE49-F238E27FC236}">
                <a16:creationId xmlns:a16="http://schemas.microsoft.com/office/drawing/2014/main" id="{E12EB600-F13B-CA76-45E1-4D4549E3B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62" name="Text Box 18">
            <a:extLst>
              <a:ext uri="{FF2B5EF4-FFF2-40B4-BE49-F238E27FC236}">
                <a16:creationId xmlns:a16="http://schemas.microsoft.com/office/drawing/2014/main" id="{E526E29D-EB41-3AC5-C433-49E41E2E1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2464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57363" name="AutoShape 19">
            <a:extLst>
              <a:ext uri="{FF2B5EF4-FFF2-40B4-BE49-F238E27FC236}">
                <a16:creationId xmlns:a16="http://schemas.microsoft.com/office/drawing/2014/main" id="{1A2CDE1C-BCB2-FE53-B872-30DC954DA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64" name="Line 20">
            <a:extLst>
              <a:ext uri="{FF2B5EF4-FFF2-40B4-BE49-F238E27FC236}">
                <a16:creationId xmlns:a16="http://schemas.microsoft.com/office/drawing/2014/main" id="{916B6F92-C381-64C0-D4D2-AD9271E442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4925" y="3105150"/>
            <a:ext cx="1381125" cy="1195388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65" name="Line 21">
            <a:extLst>
              <a:ext uri="{FF2B5EF4-FFF2-40B4-BE49-F238E27FC236}">
                <a16:creationId xmlns:a16="http://schemas.microsoft.com/office/drawing/2014/main" id="{1B7C9C01-A461-1113-B234-7A9C71B373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7475" y="1971675"/>
            <a:ext cx="766763" cy="11430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66" name="Line 22">
            <a:extLst>
              <a:ext uri="{FF2B5EF4-FFF2-40B4-BE49-F238E27FC236}">
                <a16:creationId xmlns:a16="http://schemas.microsoft.com/office/drawing/2014/main" id="{F81CE667-B927-3A99-C977-91AEB6C25B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19950" y="1962150"/>
            <a:ext cx="1524000" cy="5334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67" name="Line 23">
            <a:extLst>
              <a:ext uri="{FF2B5EF4-FFF2-40B4-BE49-F238E27FC236}">
                <a16:creationId xmlns:a16="http://schemas.microsoft.com/office/drawing/2014/main" id="{64F5B445-2EA1-2691-6073-69B9AEF3FA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05725" y="2514600"/>
            <a:ext cx="1047750" cy="8286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68" name="Line 24">
            <a:extLst>
              <a:ext uri="{FF2B5EF4-FFF2-40B4-BE49-F238E27FC236}">
                <a16:creationId xmlns:a16="http://schemas.microsoft.com/office/drawing/2014/main" id="{E51FA078-7AED-C315-7878-98DC5680AD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86675" y="3333750"/>
            <a:ext cx="1076325" cy="1471613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69" name="Line 25">
            <a:extLst>
              <a:ext uri="{FF2B5EF4-FFF2-40B4-BE49-F238E27FC236}">
                <a16:creationId xmlns:a16="http://schemas.microsoft.com/office/drawing/2014/main" id="{DB2D9431-5538-4AA1-7276-1F19585B13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5550" y="4781550"/>
            <a:ext cx="2452688" cy="285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70" name="Line 26">
            <a:extLst>
              <a:ext uri="{FF2B5EF4-FFF2-40B4-BE49-F238E27FC236}">
                <a16:creationId xmlns:a16="http://schemas.microsoft.com/office/drawing/2014/main" id="{037D8FAF-3176-C8FB-C876-7B1DA25384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53075" y="4800600"/>
            <a:ext cx="723900" cy="8382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7371" name="Text Box 27">
            <a:extLst>
              <a:ext uri="{FF2B5EF4-FFF2-40B4-BE49-F238E27FC236}">
                <a16:creationId xmlns:a16="http://schemas.microsoft.com/office/drawing/2014/main" id="{30BB4156-AEA3-40D9-6611-2B36A78B1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762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2400">
                <a:latin typeface="Arial" panose="020B0604020202020204" pitchFamily="34" charset="0"/>
              </a:rPr>
              <a:t>Gunnar Fagerberg, 1:42:10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5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576EADD9-C2B5-C82E-6A9E-48742D2D0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1B7D5DAE-D666-4C82-8225-5A7F1AC29BC7}" type="slidenum">
              <a:rPr lang="en-US" altLang="en-SE"/>
              <a:pPr/>
              <a:t>5</a:t>
            </a:fld>
            <a:r>
              <a:rPr lang="en-US" altLang="en-SE"/>
              <a:t> - 980815 © Hans Sundgren</a:t>
            </a:r>
          </a:p>
        </p:txBody>
      </p:sp>
      <p:pic>
        <p:nvPicPr>
          <p:cNvPr id="58370" name="Picture 2">
            <a:extLst>
              <a:ext uri="{FF2B5EF4-FFF2-40B4-BE49-F238E27FC236}">
                <a16:creationId xmlns:a16="http://schemas.microsoft.com/office/drawing/2014/main" id="{6BD1326E-E12A-9796-1B56-131583405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1" name="Rectangle 3">
            <a:extLst>
              <a:ext uri="{FF2B5EF4-FFF2-40B4-BE49-F238E27FC236}">
                <a16:creationId xmlns:a16="http://schemas.microsoft.com/office/drawing/2014/main" id="{FBB81C11-E934-0DF3-7970-84A2661F6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58373" name="Oval 5">
            <a:extLst>
              <a:ext uri="{FF2B5EF4-FFF2-40B4-BE49-F238E27FC236}">
                <a16:creationId xmlns:a16="http://schemas.microsoft.com/office/drawing/2014/main" id="{64901B30-870B-83CD-52CD-AE31C0DC1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74" name="Text Box 6">
            <a:extLst>
              <a:ext uri="{FF2B5EF4-FFF2-40B4-BE49-F238E27FC236}">
                <a16:creationId xmlns:a16="http://schemas.microsoft.com/office/drawing/2014/main" id="{68410DE6-D766-BE90-8685-A0D7AA09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1800225"/>
            <a:ext cx="2286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58375" name="Oval 7">
            <a:extLst>
              <a:ext uri="{FF2B5EF4-FFF2-40B4-BE49-F238E27FC236}">
                <a16:creationId xmlns:a16="http://schemas.microsoft.com/office/drawing/2014/main" id="{20ED9992-B8D7-A681-4898-4BF53E947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76" name="Text Box 8">
            <a:extLst>
              <a:ext uri="{FF2B5EF4-FFF2-40B4-BE49-F238E27FC236}">
                <a16:creationId xmlns:a16="http://schemas.microsoft.com/office/drawing/2014/main" id="{814B51C7-6E7E-7660-4647-C2C9372B1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75" y="22367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58377" name="Oval 9">
            <a:extLst>
              <a:ext uri="{FF2B5EF4-FFF2-40B4-BE49-F238E27FC236}">
                <a16:creationId xmlns:a16="http://schemas.microsoft.com/office/drawing/2014/main" id="{B575A92D-4344-FF1A-4FF7-C4E84FE56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78" name="Text Box 10">
            <a:extLst>
              <a:ext uri="{FF2B5EF4-FFF2-40B4-BE49-F238E27FC236}">
                <a16:creationId xmlns:a16="http://schemas.microsoft.com/office/drawing/2014/main" id="{AAF5D688-1BBF-2133-8107-95E1BE5D0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49609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58379" name="Oval 11">
            <a:extLst>
              <a:ext uri="{FF2B5EF4-FFF2-40B4-BE49-F238E27FC236}">
                <a16:creationId xmlns:a16="http://schemas.microsoft.com/office/drawing/2014/main" id="{AB16250B-6DAE-E35E-F535-417EDC90A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80" name="Text Box 12">
            <a:extLst>
              <a:ext uri="{FF2B5EF4-FFF2-40B4-BE49-F238E27FC236}">
                <a16:creationId xmlns:a16="http://schemas.microsoft.com/office/drawing/2014/main" id="{E953E2CB-1931-634D-6362-1A6283BFE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705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58381" name="Oval 13">
            <a:extLst>
              <a:ext uri="{FF2B5EF4-FFF2-40B4-BE49-F238E27FC236}">
                <a16:creationId xmlns:a16="http://schemas.microsoft.com/office/drawing/2014/main" id="{E47F2726-720D-5DB7-55AD-ADCFBF832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82" name="Text Box 14">
            <a:extLst>
              <a:ext uri="{FF2B5EF4-FFF2-40B4-BE49-F238E27FC236}">
                <a16:creationId xmlns:a16="http://schemas.microsoft.com/office/drawing/2014/main" id="{B46ECD71-39E2-C005-2EDE-114C629EA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48942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58383" name="Oval 15">
            <a:extLst>
              <a:ext uri="{FF2B5EF4-FFF2-40B4-BE49-F238E27FC236}">
                <a16:creationId xmlns:a16="http://schemas.microsoft.com/office/drawing/2014/main" id="{59D4EE0D-305B-CDBD-177E-E8965D84A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84" name="Text Box 16">
            <a:extLst>
              <a:ext uri="{FF2B5EF4-FFF2-40B4-BE49-F238E27FC236}">
                <a16:creationId xmlns:a16="http://schemas.microsoft.com/office/drawing/2014/main" id="{2C4C0C51-3CFB-099C-CDCE-6CE765240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415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58385" name="Oval 17">
            <a:extLst>
              <a:ext uri="{FF2B5EF4-FFF2-40B4-BE49-F238E27FC236}">
                <a16:creationId xmlns:a16="http://schemas.microsoft.com/office/drawing/2014/main" id="{A10AC6B9-CAF0-5877-595B-B7EAFFBD3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86" name="Text Box 18">
            <a:extLst>
              <a:ext uri="{FF2B5EF4-FFF2-40B4-BE49-F238E27FC236}">
                <a16:creationId xmlns:a16="http://schemas.microsoft.com/office/drawing/2014/main" id="{C5C2A758-9D53-DC57-B1E9-7B323715E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2464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58387" name="AutoShape 19">
            <a:extLst>
              <a:ext uri="{FF2B5EF4-FFF2-40B4-BE49-F238E27FC236}">
                <a16:creationId xmlns:a16="http://schemas.microsoft.com/office/drawing/2014/main" id="{9D66E8D4-6764-9EEC-AF6B-3C39465E3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88" name="Line 20">
            <a:extLst>
              <a:ext uri="{FF2B5EF4-FFF2-40B4-BE49-F238E27FC236}">
                <a16:creationId xmlns:a16="http://schemas.microsoft.com/office/drawing/2014/main" id="{D793BC6B-85D0-CA3E-8112-A22E41C46C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4450" y="4257675"/>
            <a:ext cx="438150" cy="139065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89" name="Line 21">
            <a:extLst>
              <a:ext uri="{FF2B5EF4-FFF2-40B4-BE49-F238E27FC236}">
                <a16:creationId xmlns:a16="http://schemas.microsoft.com/office/drawing/2014/main" id="{B8DEBB5F-A6D2-09B6-BAF1-577D6D9C76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34025" y="4781550"/>
            <a:ext cx="781050" cy="8763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90" name="Line 22">
            <a:extLst>
              <a:ext uri="{FF2B5EF4-FFF2-40B4-BE49-F238E27FC236}">
                <a16:creationId xmlns:a16="http://schemas.microsoft.com/office/drawing/2014/main" id="{3F19F0C4-88E4-F2EB-D916-56EDC6F1EE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33725"/>
            <a:ext cx="152400" cy="16478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91" name="Line 23">
            <a:extLst>
              <a:ext uri="{FF2B5EF4-FFF2-40B4-BE49-F238E27FC236}">
                <a16:creationId xmlns:a16="http://schemas.microsoft.com/office/drawing/2014/main" id="{48E6E261-3C66-0F8A-8E16-0631C6A770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1990725"/>
            <a:ext cx="742950" cy="11715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92" name="Line 24">
            <a:extLst>
              <a:ext uri="{FF2B5EF4-FFF2-40B4-BE49-F238E27FC236}">
                <a16:creationId xmlns:a16="http://schemas.microsoft.com/office/drawing/2014/main" id="{CF866F73-D270-2D85-4A8B-BAD39200AA6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67575" y="1962150"/>
            <a:ext cx="1495425" cy="5429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93" name="Line 25">
            <a:extLst>
              <a:ext uri="{FF2B5EF4-FFF2-40B4-BE49-F238E27FC236}">
                <a16:creationId xmlns:a16="http://schemas.microsoft.com/office/drawing/2014/main" id="{E15F324C-ADB3-9353-EE5D-7EB37C5FF1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05725" y="2533650"/>
            <a:ext cx="1047750" cy="8286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94" name="Line 26">
            <a:extLst>
              <a:ext uri="{FF2B5EF4-FFF2-40B4-BE49-F238E27FC236}">
                <a16:creationId xmlns:a16="http://schemas.microsoft.com/office/drawing/2014/main" id="{FE0C0A8C-482E-263E-21A9-0DBCBF40AB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86675" y="3343275"/>
            <a:ext cx="1085850" cy="146685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8395" name="Text Box 27">
            <a:extLst>
              <a:ext uri="{FF2B5EF4-FFF2-40B4-BE49-F238E27FC236}">
                <a16:creationId xmlns:a16="http://schemas.microsoft.com/office/drawing/2014/main" id="{9923B05A-F3BC-3B32-1089-DACBBA2A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486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2400">
                <a:latin typeface="Arial" panose="020B0604020202020204" pitchFamily="34" charset="0"/>
              </a:rPr>
              <a:t>Claes Thoren,</a:t>
            </a:r>
            <a:br>
              <a:rPr kumimoji="0" lang="en-GB" altLang="en-SE" sz="2400">
                <a:latin typeface="Arial" panose="020B0604020202020204" pitchFamily="34" charset="0"/>
              </a:rPr>
            </a:br>
            <a:r>
              <a:rPr kumimoji="0" lang="en-GB" altLang="en-SE" sz="2400">
                <a:latin typeface="Arial" panose="020B0604020202020204" pitchFamily="34" charset="0"/>
              </a:rPr>
              <a:t>1:43:45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1E588357-71BA-B588-D5BD-B2A6D2C33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58176A5A-8DDC-4DDF-9F5A-8E2D4408A7D0}" type="slidenum">
              <a:rPr lang="en-US" altLang="en-SE"/>
              <a:pPr/>
              <a:t>6</a:t>
            </a:fld>
            <a:r>
              <a:rPr lang="en-US" altLang="en-SE"/>
              <a:t> - 980815 © Hans Sundgren</a:t>
            </a:r>
          </a:p>
        </p:txBody>
      </p:sp>
      <p:pic>
        <p:nvPicPr>
          <p:cNvPr id="59394" name="Picture 2">
            <a:extLst>
              <a:ext uri="{FF2B5EF4-FFF2-40B4-BE49-F238E27FC236}">
                <a16:creationId xmlns:a16="http://schemas.microsoft.com/office/drawing/2014/main" id="{B9AE6F6A-CCCD-524B-0ED9-3D7E68A71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5" name="Rectangle 3">
            <a:extLst>
              <a:ext uri="{FF2B5EF4-FFF2-40B4-BE49-F238E27FC236}">
                <a16:creationId xmlns:a16="http://schemas.microsoft.com/office/drawing/2014/main" id="{ECDB7208-0C06-0A0F-3F4C-FF068B584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59397" name="Oval 5">
            <a:extLst>
              <a:ext uri="{FF2B5EF4-FFF2-40B4-BE49-F238E27FC236}">
                <a16:creationId xmlns:a16="http://schemas.microsoft.com/office/drawing/2014/main" id="{BD8C9F95-6DF1-44E9-461D-C5F9ED685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398" name="Text Box 6">
            <a:extLst>
              <a:ext uri="{FF2B5EF4-FFF2-40B4-BE49-F238E27FC236}">
                <a16:creationId xmlns:a16="http://schemas.microsoft.com/office/drawing/2014/main" id="{5B80655F-A7E6-4DDD-7977-76E271A24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1800225"/>
            <a:ext cx="2286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59399" name="Oval 7">
            <a:extLst>
              <a:ext uri="{FF2B5EF4-FFF2-40B4-BE49-F238E27FC236}">
                <a16:creationId xmlns:a16="http://schemas.microsoft.com/office/drawing/2014/main" id="{BBEE749E-8150-C4B8-C629-BB8DB9471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00" name="Text Box 8">
            <a:extLst>
              <a:ext uri="{FF2B5EF4-FFF2-40B4-BE49-F238E27FC236}">
                <a16:creationId xmlns:a16="http://schemas.microsoft.com/office/drawing/2014/main" id="{D9C3D5DF-7DBD-9006-F765-0DB3877E9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75" y="22367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59401" name="Oval 9">
            <a:extLst>
              <a:ext uri="{FF2B5EF4-FFF2-40B4-BE49-F238E27FC236}">
                <a16:creationId xmlns:a16="http://schemas.microsoft.com/office/drawing/2014/main" id="{E491AC4C-E47F-C46F-046A-09C304A34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02" name="Text Box 10">
            <a:extLst>
              <a:ext uri="{FF2B5EF4-FFF2-40B4-BE49-F238E27FC236}">
                <a16:creationId xmlns:a16="http://schemas.microsoft.com/office/drawing/2014/main" id="{19B846D5-A9DA-39D1-F7B1-98B295EEB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49609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59403" name="Oval 11">
            <a:extLst>
              <a:ext uri="{FF2B5EF4-FFF2-40B4-BE49-F238E27FC236}">
                <a16:creationId xmlns:a16="http://schemas.microsoft.com/office/drawing/2014/main" id="{7955D56E-716F-6F8C-2A63-82CBEC20D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04" name="Text Box 12">
            <a:extLst>
              <a:ext uri="{FF2B5EF4-FFF2-40B4-BE49-F238E27FC236}">
                <a16:creationId xmlns:a16="http://schemas.microsoft.com/office/drawing/2014/main" id="{4D2558A5-2DB0-0826-028E-DDBB31480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705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59405" name="Oval 13">
            <a:extLst>
              <a:ext uri="{FF2B5EF4-FFF2-40B4-BE49-F238E27FC236}">
                <a16:creationId xmlns:a16="http://schemas.microsoft.com/office/drawing/2014/main" id="{9C1DF29F-FA66-12D5-D520-9E84B63E3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06" name="Text Box 14">
            <a:extLst>
              <a:ext uri="{FF2B5EF4-FFF2-40B4-BE49-F238E27FC236}">
                <a16:creationId xmlns:a16="http://schemas.microsoft.com/office/drawing/2014/main" id="{9091A783-1E6E-9B50-C968-E258D7988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48942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59407" name="Oval 15">
            <a:extLst>
              <a:ext uri="{FF2B5EF4-FFF2-40B4-BE49-F238E27FC236}">
                <a16:creationId xmlns:a16="http://schemas.microsoft.com/office/drawing/2014/main" id="{66ACF86E-4611-B189-CC3D-7729037C4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08" name="Text Box 16">
            <a:extLst>
              <a:ext uri="{FF2B5EF4-FFF2-40B4-BE49-F238E27FC236}">
                <a16:creationId xmlns:a16="http://schemas.microsoft.com/office/drawing/2014/main" id="{5BBEB60F-57BD-3428-FCC9-B920242FF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415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59409" name="Oval 17">
            <a:extLst>
              <a:ext uri="{FF2B5EF4-FFF2-40B4-BE49-F238E27FC236}">
                <a16:creationId xmlns:a16="http://schemas.microsoft.com/office/drawing/2014/main" id="{075D2277-4E4F-C2BD-01E6-F425C779A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10" name="Text Box 18">
            <a:extLst>
              <a:ext uri="{FF2B5EF4-FFF2-40B4-BE49-F238E27FC236}">
                <a16:creationId xmlns:a16="http://schemas.microsoft.com/office/drawing/2014/main" id="{0DEDDB86-1C54-D716-6D77-0BAD45A55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2464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59411" name="AutoShape 19">
            <a:extLst>
              <a:ext uri="{FF2B5EF4-FFF2-40B4-BE49-F238E27FC236}">
                <a16:creationId xmlns:a16="http://schemas.microsoft.com/office/drawing/2014/main" id="{C29CA574-855F-1C6B-4237-D4CE53D42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12" name="Line 20">
            <a:extLst>
              <a:ext uri="{FF2B5EF4-FFF2-40B4-BE49-F238E27FC236}">
                <a16:creationId xmlns:a16="http://schemas.microsoft.com/office/drawing/2014/main" id="{FEA643B2-6499-0512-A292-A55A6668578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4450" y="4257675"/>
            <a:ext cx="1190625" cy="55245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13" name="Line 21">
            <a:extLst>
              <a:ext uri="{FF2B5EF4-FFF2-40B4-BE49-F238E27FC236}">
                <a16:creationId xmlns:a16="http://schemas.microsoft.com/office/drawing/2014/main" id="{755FA49D-DA86-EE64-08E4-60E6F17719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34025" y="4781550"/>
            <a:ext cx="790575" cy="8763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14" name="Line 22">
            <a:extLst>
              <a:ext uri="{FF2B5EF4-FFF2-40B4-BE49-F238E27FC236}">
                <a16:creationId xmlns:a16="http://schemas.microsoft.com/office/drawing/2014/main" id="{F40CD531-6F23-C179-65C0-96ED4D9B72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3550" y="4943475"/>
            <a:ext cx="1057275" cy="6858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15" name="Line 23">
            <a:extLst>
              <a:ext uri="{FF2B5EF4-FFF2-40B4-BE49-F238E27FC236}">
                <a16:creationId xmlns:a16="http://schemas.microsoft.com/office/drawing/2014/main" id="{81F1C9AE-AD08-5D72-0B9F-FB473808A3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77150" y="3362325"/>
            <a:ext cx="1095375" cy="14478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16" name="Line 24">
            <a:extLst>
              <a:ext uri="{FF2B5EF4-FFF2-40B4-BE49-F238E27FC236}">
                <a16:creationId xmlns:a16="http://schemas.microsoft.com/office/drawing/2014/main" id="{7F5AD9FF-EF69-A20A-BCA8-652CABFBDD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43950" y="2505075"/>
            <a:ext cx="19050" cy="22955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17" name="Line 25">
            <a:extLst>
              <a:ext uri="{FF2B5EF4-FFF2-40B4-BE49-F238E27FC236}">
                <a16:creationId xmlns:a16="http://schemas.microsoft.com/office/drawing/2014/main" id="{E1A14079-39DD-6C97-0C9F-706C5C6E4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0425" y="1971675"/>
            <a:ext cx="1543050" cy="5619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18" name="Line 26">
            <a:extLst>
              <a:ext uri="{FF2B5EF4-FFF2-40B4-BE49-F238E27FC236}">
                <a16:creationId xmlns:a16="http://schemas.microsoft.com/office/drawing/2014/main" id="{EAF5AD5B-288F-20EE-39FF-03024D25E3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7475" y="1933575"/>
            <a:ext cx="742950" cy="12192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59419" name="Text Box 27">
            <a:extLst>
              <a:ext uri="{FF2B5EF4-FFF2-40B4-BE49-F238E27FC236}">
                <a16:creationId xmlns:a16="http://schemas.microsoft.com/office/drawing/2014/main" id="{5735D9EE-1EE7-D961-F556-77E56C6A7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486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2400">
                <a:latin typeface="Arial" panose="020B0604020202020204" pitchFamily="34" charset="0"/>
              </a:rPr>
              <a:t>Bo Lindell,</a:t>
            </a:r>
            <a:br>
              <a:rPr kumimoji="0" lang="en-GB" altLang="en-SE" sz="2400">
                <a:latin typeface="Arial" panose="020B0604020202020204" pitchFamily="34" charset="0"/>
              </a:rPr>
            </a:br>
            <a:r>
              <a:rPr kumimoji="0" lang="en-GB" altLang="en-SE" sz="2400">
                <a:latin typeface="Arial" panose="020B0604020202020204" pitchFamily="34" charset="0"/>
              </a:rPr>
              <a:t>1:52:08</a:t>
            </a:r>
          </a:p>
        </p:txBody>
      </p:sp>
      <p:sp>
        <p:nvSpPr>
          <p:cNvPr id="59420" name="Line 28">
            <a:extLst>
              <a:ext uri="{FF2B5EF4-FFF2-40B4-BE49-F238E27FC236}">
                <a16:creationId xmlns:a16="http://schemas.microsoft.com/office/drawing/2014/main" id="{879E8556-2240-FA84-C935-BCC290502A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0825" y="3324225"/>
            <a:ext cx="1104900" cy="16002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5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5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5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1" dur="5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D2646789-BA9B-0F8D-8A0A-8899649BA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05084228-56C3-4543-B7C7-1FA109F47DAB}" type="slidenum">
              <a:rPr lang="en-US" altLang="en-SE"/>
              <a:pPr/>
              <a:t>7</a:t>
            </a:fld>
            <a:r>
              <a:rPr lang="en-US" altLang="en-SE"/>
              <a:t> - 980815 © Hans Sundgren</a:t>
            </a:r>
          </a:p>
        </p:txBody>
      </p:sp>
      <p:pic>
        <p:nvPicPr>
          <p:cNvPr id="60418" name="Picture 2">
            <a:extLst>
              <a:ext uri="{FF2B5EF4-FFF2-40B4-BE49-F238E27FC236}">
                <a16:creationId xmlns:a16="http://schemas.microsoft.com/office/drawing/2014/main" id="{8E3ACA00-38EE-9A3C-2264-35D02612B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19" name="Rectangle 3">
            <a:extLst>
              <a:ext uri="{FF2B5EF4-FFF2-40B4-BE49-F238E27FC236}">
                <a16:creationId xmlns:a16="http://schemas.microsoft.com/office/drawing/2014/main" id="{2CAD0F74-FBB3-1D64-33FE-6DCE94E1E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60421" name="Oval 5">
            <a:extLst>
              <a:ext uri="{FF2B5EF4-FFF2-40B4-BE49-F238E27FC236}">
                <a16:creationId xmlns:a16="http://schemas.microsoft.com/office/drawing/2014/main" id="{0815C40D-63BC-3FA4-5A30-2D258958A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22" name="Text Box 6">
            <a:extLst>
              <a:ext uri="{FF2B5EF4-FFF2-40B4-BE49-F238E27FC236}">
                <a16:creationId xmlns:a16="http://schemas.microsoft.com/office/drawing/2014/main" id="{7CD9D846-3198-F0DE-79E3-055620010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1800225"/>
            <a:ext cx="2286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60423" name="Oval 7">
            <a:extLst>
              <a:ext uri="{FF2B5EF4-FFF2-40B4-BE49-F238E27FC236}">
                <a16:creationId xmlns:a16="http://schemas.microsoft.com/office/drawing/2014/main" id="{44BDFD17-0F50-BC99-DAA1-EB8427FDC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24" name="Text Box 8">
            <a:extLst>
              <a:ext uri="{FF2B5EF4-FFF2-40B4-BE49-F238E27FC236}">
                <a16:creationId xmlns:a16="http://schemas.microsoft.com/office/drawing/2014/main" id="{6D9A1B25-F495-737D-F3AF-C0BFC0469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75" y="22367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60425" name="Oval 9">
            <a:extLst>
              <a:ext uri="{FF2B5EF4-FFF2-40B4-BE49-F238E27FC236}">
                <a16:creationId xmlns:a16="http://schemas.microsoft.com/office/drawing/2014/main" id="{32CD48CB-E33C-0FCF-E438-686578B7C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26" name="Text Box 10">
            <a:extLst>
              <a:ext uri="{FF2B5EF4-FFF2-40B4-BE49-F238E27FC236}">
                <a16:creationId xmlns:a16="http://schemas.microsoft.com/office/drawing/2014/main" id="{C8D4A407-CC0A-8FEF-39A9-AC82282BC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49609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60427" name="Oval 11">
            <a:extLst>
              <a:ext uri="{FF2B5EF4-FFF2-40B4-BE49-F238E27FC236}">
                <a16:creationId xmlns:a16="http://schemas.microsoft.com/office/drawing/2014/main" id="{C6EF79E8-1AA9-C2B4-5950-9B6D327B0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28" name="Text Box 12">
            <a:extLst>
              <a:ext uri="{FF2B5EF4-FFF2-40B4-BE49-F238E27FC236}">
                <a16:creationId xmlns:a16="http://schemas.microsoft.com/office/drawing/2014/main" id="{532A3794-D5F8-2B27-AB7E-1074D46CC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705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60429" name="Oval 13">
            <a:extLst>
              <a:ext uri="{FF2B5EF4-FFF2-40B4-BE49-F238E27FC236}">
                <a16:creationId xmlns:a16="http://schemas.microsoft.com/office/drawing/2014/main" id="{F86D3961-BBD7-93F2-0D32-53BEF5FA4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30" name="Text Box 14">
            <a:extLst>
              <a:ext uri="{FF2B5EF4-FFF2-40B4-BE49-F238E27FC236}">
                <a16:creationId xmlns:a16="http://schemas.microsoft.com/office/drawing/2014/main" id="{E65F9EB8-8768-7B22-AA86-91E5C4F39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48942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60431" name="Oval 15">
            <a:extLst>
              <a:ext uri="{FF2B5EF4-FFF2-40B4-BE49-F238E27FC236}">
                <a16:creationId xmlns:a16="http://schemas.microsoft.com/office/drawing/2014/main" id="{D32C5464-7498-F525-398C-E1B863D8A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32" name="Text Box 16">
            <a:extLst>
              <a:ext uri="{FF2B5EF4-FFF2-40B4-BE49-F238E27FC236}">
                <a16:creationId xmlns:a16="http://schemas.microsoft.com/office/drawing/2014/main" id="{2B52B6C4-3B04-631E-A47A-2AADE0916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415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60433" name="Oval 17">
            <a:extLst>
              <a:ext uri="{FF2B5EF4-FFF2-40B4-BE49-F238E27FC236}">
                <a16:creationId xmlns:a16="http://schemas.microsoft.com/office/drawing/2014/main" id="{2B469704-EF7D-7CEB-361B-E77153A2C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34" name="Text Box 18">
            <a:extLst>
              <a:ext uri="{FF2B5EF4-FFF2-40B4-BE49-F238E27FC236}">
                <a16:creationId xmlns:a16="http://schemas.microsoft.com/office/drawing/2014/main" id="{50F2AC4E-11EC-0179-9F44-368C2CCF1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2464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60435" name="AutoShape 19">
            <a:extLst>
              <a:ext uri="{FF2B5EF4-FFF2-40B4-BE49-F238E27FC236}">
                <a16:creationId xmlns:a16="http://schemas.microsoft.com/office/drawing/2014/main" id="{5EDA6D08-B799-0EF8-CDF3-3BEC4C183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36" name="Line 20">
            <a:extLst>
              <a:ext uri="{FF2B5EF4-FFF2-40B4-BE49-F238E27FC236}">
                <a16:creationId xmlns:a16="http://schemas.microsoft.com/office/drawing/2014/main" id="{A6CA6DA4-0500-42FD-B8E8-2E870594AB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4925" y="1933575"/>
            <a:ext cx="2105025" cy="2366963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37" name="Line 21">
            <a:extLst>
              <a:ext uri="{FF2B5EF4-FFF2-40B4-BE49-F238E27FC236}">
                <a16:creationId xmlns:a16="http://schemas.microsoft.com/office/drawing/2014/main" id="{BFA44AA6-5BA9-7805-17C2-545C2EED306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34238" y="1971675"/>
            <a:ext cx="1519237" cy="5334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38" name="Line 22">
            <a:extLst>
              <a:ext uri="{FF2B5EF4-FFF2-40B4-BE49-F238E27FC236}">
                <a16:creationId xmlns:a16="http://schemas.microsoft.com/office/drawing/2014/main" id="{58BBBEB6-5322-566D-682B-F1B4AC2AE4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58100" y="2514600"/>
            <a:ext cx="1104900" cy="85725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39" name="Line 23">
            <a:extLst>
              <a:ext uri="{FF2B5EF4-FFF2-40B4-BE49-F238E27FC236}">
                <a16:creationId xmlns:a16="http://schemas.microsoft.com/office/drawing/2014/main" id="{49326D0B-7539-8A8F-6E93-6070B328C5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67625" y="3352800"/>
            <a:ext cx="1123950" cy="146685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40" name="Line 24">
            <a:extLst>
              <a:ext uri="{FF2B5EF4-FFF2-40B4-BE49-F238E27FC236}">
                <a16:creationId xmlns:a16="http://schemas.microsoft.com/office/drawing/2014/main" id="{79F7A8D4-937F-152C-8AF4-1C9FDA68F3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8900" y="3105150"/>
            <a:ext cx="2333625" cy="1728788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41" name="Line 25">
            <a:extLst>
              <a:ext uri="{FF2B5EF4-FFF2-40B4-BE49-F238E27FC236}">
                <a16:creationId xmlns:a16="http://schemas.microsoft.com/office/drawing/2014/main" id="{202D28A8-A207-6961-5166-3CC3090FD4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5075" y="3095625"/>
            <a:ext cx="166688" cy="17240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42" name="Line 26">
            <a:extLst>
              <a:ext uri="{FF2B5EF4-FFF2-40B4-BE49-F238E27FC236}">
                <a16:creationId xmlns:a16="http://schemas.microsoft.com/office/drawing/2014/main" id="{7EFEAEC8-454E-A659-E320-F43114039B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53075" y="4800600"/>
            <a:ext cx="723900" cy="8382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0443" name="Text Box 27">
            <a:extLst>
              <a:ext uri="{FF2B5EF4-FFF2-40B4-BE49-F238E27FC236}">
                <a16:creationId xmlns:a16="http://schemas.microsoft.com/office/drawing/2014/main" id="{1B066FFA-6A5C-5B5F-0C7F-51DAF1331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762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2400">
                <a:latin typeface="Arial" panose="020B0604020202020204" pitchFamily="34" charset="0"/>
              </a:rPr>
              <a:t>P-A Nordwaeger,</a:t>
            </a:r>
            <a:br>
              <a:rPr kumimoji="0" lang="en-GB" altLang="en-SE" sz="2400">
                <a:latin typeface="Arial" panose="020B0604020202020204" pitchFamily="34" charset="0"/>
              </a:rPr>
            </a:br>
            <a:r>
              <a:rPr kumimoji="0" lang="en-GB" altLang="en-SE" sz="2400">
                <a:latin typeface="Arial" panose="020B0604020202020204" pitchFamily="34" charset="0"/>
              </a:rPr>
              <a:t>1:59:20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40A28757-7E62-BED0-E91C-EEAE2238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4FB5419B-69F6-4C4A-A6D0-216B910DFEE3}" type="slidenum">
              <a:rPr lang="en-US" altLang="en-SE"/>
              <a:pPr/>
              <a:t>8</a:t>
            </a:fld>
            <a:r>
              <a:rPr lang="en-US" altLang="en-SE"/>
              <a:t> - 980815 © Hans Sundgren</a:t>
            </a:r>
          </a:p>
        </p:txBody>
      </p:sp>
      <p:pic>
        <p:nvPicPr>
          <p:cNvPr id="61442" name="Picture 2">
            <a:extLst>
              <a:ext uri="{FF2B5EF4-FFF2-40B4-BE49-F238E27FC236}">
                <a16:creationId xmlns:a16="http://schemas.microsoft.com/office/drawing/2014/main" id="{B10FEF20-81D7-FADE-74A5-34D8BC60F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3" name="Rectangle 3">
            <a:extLst>
              <a:ext uri="{FF2B5EF4-FFF2-40B4-BE49-F238E27FC236}">
                <a16:creationId xmlns:a16="http://schemas.microsoft.com/office/drawing/2014/main" id="{692D62C2-C232-D20C-3D6A-149D2C7DEA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61445" name="Oval 5">
            <a:extLst>
              <a:ext uri="{FF2B5EF4-FFF2-40B4-BE49-F238E27FC236}">
                <a16:creationId xmlns:a16="http://schemas.microsoft.com/office/drawing/2014/main" id="{FF86605F-4D6A-089E-660D-9AFBEB5A8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46" name="Text Box 6">
            <a:extLst>
              <a:ext uri="{FF2B5EF4-FFF2-40B4-BE49-F238E27FC236}">
                <a16:creationId xmlns:a16="http://schemas.microsoft.com/office/drawing/2014/main" id="{4CABD91E-50D4-0EBB-0BDD-CE2BC0ECB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1800225"/>
            <a:ext cx="2286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61447" name="Oval 7">
            <a:extLst>
              <a:ext uri="{FF2B5EF4-FFF2-40B4-BE49-F238E27FC236}">
                <a16:creationId xmlns:a16="http://schemas.microsoft.com/office/drawing/2014/main" id="{616AB5FB-0275-3587-284A-E4355CE29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48" name="Text Box 8">
            <a:extLst>
              <a:ext uri="{FF2B5EF4-FFF2-40B4-BE49-F238E27FC236}">
                <a16:creationId xmlns:a16="http://schemas.microsoft.com/office/drawing/2014/main" id="{9A8BC1F6-C395-36FA-4D1B-5DEDD78AB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75" y="22367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61449" name="Oval 9">
            <a:extLst>
              <a:ext uri="{FF2B5EF4-FFF2-40B4-BE49-F238E27FC236}">
                <a16:creationId xmlns:a16="http://schemas.microsoft.com/office/drawing/2014/main" id="{47A747A5-B7DD-5C07-3B81-D90133ACA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50" name="Text Box 10">
            <a:extLst>
              <a:ext uri="{FF2B5EF4-FFF2-40B4-BE49-F238E27FC236}">
                <a16:creationId xmlns:a16="http://schemas.microsoft.com/office/drawing/2014/main" id="{55162ACF-7B30-6DB3-8CE0-1181937AC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49609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61451" name="Oval 11">
            <a:extLst>
              <a:ext uri="{FF2B5EF4-FFF2-40B4-BE49-F238E27FC236}">
                <a16:creationId xmlns:a16="http://schemas.microsoft.com/office/drawing/2014/main" id="{BC9774A6-278F-A60E-305F-C1A3BD082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52" name="Text Box 12">
            <a:extLst>
              <a:ext uri="{FF2B5EF4-FFF2-40B4-BE49-F238E27FC236}">
                <a16:creationId xmlns:a16="http://schemas.microsoft.com/office/drawing/2014/main" id="{F50078CC-270F-20F5-EF76-F14A1C606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705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61453" name="Oval 13">
            <a:extLst>
              <a:ext uri="{FF2B5EF4-FFF2-40B4-BE49-F238E27FC236}">
                <a16:creationId xmlns:a16="http://schemas.microsoft.com/office/drawing/2014/main" id="{64FC3319-8A4A-A191-34DA-C26C47440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54" name="Text Box 14">
            <a:extLst>
              <a:ext uri="{FF2B5EF4-FFF2-40B4-BE49-F238E27FC236}">
                <a16:creationId xmlns:a16="http://schemas.microsoft.com/office/drawing/2014/main" id="{B3CFBB70-4828-241D-88D7-CBDAF3A77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48942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61455" name="Oval 15">
            <a:extLst>
              <a:ext uri="{FF2B5EF4-FFF2-40B4-BE49-F238E27FC236}">
                <a16:creationId xmlns:a16="http://schemas.microsoft.com/office/drawing/2014/main" id="{196A9852-F76D-366B-1CD1-BF511FBC4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56" name="Text Box 16">
            <a:extLst>
              <a:ext uri="{FF2B5EF4-FFF2-40B4-BE49-F238E27FC236}">
                <a16:creationId xmlns:a16="http://schemas.microsoft.com/office/drawing/2014/main" id="{ECFB76A2-4B0A-9400-D008-7625D8950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415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61457" name="Oval 17">
            <a:extLst>
              <a:ext uri="{FF2B5EF4-FFF2-40B4-BE49-F238E27FC236}">
                <a16:creationId xmlns:a16="http://schemas.microsoft.com/office/drawing/2014/main" id="{12B1FD66-53E5-7A96-A384-973A37E4B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58" name="Text Box 18">
            <a:extLst>
              <a:ext uri="{FF2B5EF4-FFF2-40B4-BE49-F238E27FC236}">
                <a16:creationId xmlns:a16="http://schemas.microsoft.com/office/drawing/2014/main" id="{1A5D7E9A-014E-B2FD-808C-A95506AD8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2464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61459" name="AutoShape 19">
            <a:extLst>
              <a:ext uri="{FF2B5EF4-FFF2-40B4-BE49-F238E27FC236}">
                <a16:creationId xmlns:a16="http://schemas.microsoft.com/office/drawing/2014/main" id="{B053483D-64B0-3CEB-49DB-0DD1A200C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60" name="Line 20">
            <a:extLst>
              <a:ext uri="{FF2B5EF4-FFF2-40B4-BE49-F238E27FC236}">
                <a16:creationId xmlns:a16="http://schemas.microsoft.com/office/drawing/2014/main" id="{89F2D007-325E-05E7-4E6B-F69D889025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4925" y="3086100"/>
            <a:ext cx="1381125" cy="1214438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61" name="Line 21">
            <a:extLst>
              <a:ext uri="{FF2B5EF4-FFF2-40B4-BE49-F238E27FC236}">
                <a16:creationId xmlns:a16="http://schemas.microsoft.com/office/drawing/2014/main" id="{43A001C6-3570-2311-43AC-0623E9DBF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2713" y="1981200"/>
            <a:ext cx="776287" cy="11144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62" name="Line 22">
            <a:extLst>
              <a:ext uri="{FF2B5EF4-FFF2-40B4-BE49-F238E27FC236}">
                <a16:creationId xmlns:a16="http://schemas.microsoft.com/office/drawing/2014/main" id="{2F816A9B-4DCD-25BA-A8D5-544BC377C3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39000" y="1952625"/>
            <a:ext cx="1524000" cy="5619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63" name="Line 23">
            <a:extLst>
              <a:ext uri="{FF2B5EF4-FFF2-40B4-BE49-F238E27FC236}">
                <a16:creationId xmlns:a16="http://schemas.microsoft.com/office/drawing/2014/main" id="{5425B59D-0427-05C1-D235-A24DDAA21E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25" y="2505075"/>
            <a:ext cx="1085850" cy="8477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64" name="Line 24">
            <a:extLst>
              <a:ext uri="{FF2B5EF4-FFF2-40B4-BE49-F238E27FC236}">
                <a16:creationId xmlns:a16="http://schemas.microsoft.com/office/drawing/2014/main" id="{26518086-A056-B545-C7F3-07BDE832FD4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67625" y="3343275"/>
            <a:ext cx="1085850" cy="1452563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65" name="Line 25">
            <a:extLst>
              <a:ext uri="{FF2B5EF4-FFF2-40B4-BE49-F238E27FC236}">
                <a16:creationId xmlns:a16="http://schemas.microsoft.com/office/drawing/2014/main" id="{8FE4E356-BAE3-CCF1-7554-1F11E16466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5075" y="4819650"/>
            <a:ext cx="2433638" cy="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66" name="Line 26">
            <a:extLst>
              <a:ext uri="{FF2B5EF4-FFF2-40B4-BE49-F238E27FC236}">
                <a16:creationId xmlns:a16="http://schemas.microsoft.com/office/drawing/2014/main" id="{5CC1F94B-7F85-F035-F965-8F975CC4AB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53075" y="4800600"/>
            <a:ext cx="723900" cy="838200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1467" name="Text Box 27">
            <a:extLst>
              <a:ext uri="{FF2B5EF4-FFF2-40B4-BE49-F238E27FC236}">
                <a16:creationId xmlns:a16="http://schemas.microsoft.com/office/drawing/2014/main" id="{3AEBCE43-8FD7-64A2-0DF5-BAEB585C9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762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2400">
                <a:latin typeface="Arial" panose="020B0604020202020204" pitchFamily="34" charset="0"/>
              </a:rPr>
              <a:t>Lars Nordgren,</a:t>
            </a:r>
            <a:br>
              <a:rPr kumimoji="0" lang="en-GB" altLang="en-SE" sz="2400">
                <a:latin typeface="Arial" panose="020B0604020202020204" pitchFamily="34" charset="0"/>
              </a:rPr>
            </a:br>
            <a:r>
              <a:rPr kumimoji="0" lang="en-GB" altLang="en-SE" sz="2400">
                <a:latin typeface="Arial" panose="020B0604020202020204" pitchFamily="34" charset="0"/>
              </a:rPr>
              <a:t>1:59:24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E21C9A87-56B0-6435-9B19-1119DA301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SE"/>
              <a:t>OH </a:t>
            </a:r>
            <a:fld id="{626976D4-85A0-4758-BF31-63256683AAE3}" type="slidenum">
              <a:rPr lang="en-US" altLang="en-SE"/>
              <a:pPr/>
              <a:t>9</a:t>
            </a:fld>
            <a:r>
              <a:rPr lang="en-US" altLang="en-SE"/>
              <a:t> - 980815 © Hans Sundgren</a:t>
            </a:r>
          </a:p>
        </p:txBody>
      </p:sp>
      <p:pic>
        <p:nvPicPr>
          <p:cNvPr id="62466" name="Picture 2">
            <a:extLst>
              <a:ext uri="{FF2B5EF4-FFF2-40B4-BE49-F238E27FC236}">
                <a16:creationId xmlns:a16="http://schemas.microsoft.com/office/drawing/2014/main" id="{CA3BA328-DEDC-79F7-2DC8-F7C7CA5D5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968500"/>
            <a:ext cx="4722813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67" name="Rectangle 3">
            <a:extLst>
              <a:ext uri="{FF2B5EF4-FFF2-40B4-BE49-F238E27FC236}">
                <a16:creationId xmlns:a16="http://schemas.microsoft.com/office/drawing/2014/main" id="{C9633D54-629A-754D-9B89-A47CA767DB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315200" cy="762000"/>
          </a:xfrm>
        </p:spPr>
        <p:txBody>
          <a:bodyPr/>
          <a:lstStyle/>
          <a:p>
            <a:r>
              <a:rPr lang="en-GB" altLang="en-SE">
                <a:solidFill>
                  <a:srgbClr val="FF0000"/>
                </a:solidFill>
              </a:rPr>
              <a:t>Järvafältet</a:t>
            </a:r>
            <a:endParaRPr lang="en-GB" altLang="en-SE"/>
          </a:p>
        </p:txBody>
      </p:sp>
      <p:sp>
        <p:nvSpPr>
          <p:cNvPr id="62469" name="Oval 5">
            <a:extLst>
              <a:ext uri="{FF2B5EF4-FFF2-40B4-BE49-F238E27FC236}">
                <a16:creationId xmlns:a16="http://schemas.microsoft.com/office/drawing/2014/main" id="{D889B4DB-953C-1496-1CDC-52BFF583B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1827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70" name="Text Box 6">
            <a:extLst>
              <a:ext uri="{FF2B5EF4-FFF2-40B4-BE49-F238E27FC236}">
                <a16:creationId xmlns:a16="http://schemas.microsoft.com/office/drawing/2014/main" id="{21EF4F78-1E82-2E4B-826B-965905913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1800225"/>
            <a:ext cx="2286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1</a:t>
            </a:r>
            <a:endParaRPr lang="en-GB" altLang="en-SE" sz="1800"/>
          </a:p>
        </p:txBody>
      </p:sp>
      <p:sp>
        <p:nvSpPr>
          <p:cNvPr id="62471" name="Oval 7">
            <a:extLst>
              <a:ext uri="{FF2B5EF4-FFF2-40B4-BE49-F238E27FC236}">
                <a16:creationId xmlns:a16="http://schemas.microsoft.com/office/drawing/2014/main" id="{8E98DE4D-20D1-8673-0F6D-44A4A9A80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2359025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72" name="Text Box 8">
            <a:extLst>
              <a:ext uri="{FF2B5EF4-FFF2-40B4-BE49-F238E27FC236}">
                <a16:creationId xmlns:a16="http://schemas.microsoft.com/office/drawing/2014/main" id="{F5EA6D8F-B189-E829-EC78-0C11313C7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75" y="22367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6</a:t>
            </a:r>
            <a:endParaRPr lang="en-GB" altLang="en-SE" sz="1800"/>
          </a:p>
        </p:txBody>
      </p:sp>
      <p:sp>
        <p:nvSpPr>
          <p:cNvPr id="62473" name="Oval 9">
            <a:extLst>
              <a:ext uri="{FF2B5EF4-FFF2-40B4-BE49-F238E27FC236}">
                <a16:creationId xmlns:a16="http://schemas.microsoft.com/office/drawing/2014/main" id="{80802A46-764E-C956-71E2-2B4EE4DE6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74" name="Text Box 10">
            <a:extLst>
              <a:ext uri="{FF2B5EF4-FFF2-40B4-BE49-F238E27FC236}">
                <a16:creationId xmlns:a16="http://schemas.microsoft.com/office/drawing/2014/main" id="{0F9B781A-F1E0-01F3-EA59-56519E186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49609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3</a:t>
            </a:r>
            <a:endParaRPr lang="en-GB" altLang="en-SE" sz="1800"/>
          </a:p>
        </p:txBody>
      </p:sp>
      <p:sp>
        <p:nvSpPr>
          <p:cNvPr id="62475" name="Oval 11">
            <a:extLst>
              <a:ext uri="{FF2B5EF4-FFF2-40B4-BE49-F238E27FC236}">
                <a16:creationId xmlns:a16="http://schemas.microsoft.com/office/drawing/2014/main" id="{8F872708-6C4B-D086-C97D-0EB6C0FDB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5484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76" name="Text Box 12">
            <a:extLst>
              <a:ext uri="{FF2B5EF4-FFF2-40B4-BE49-F238E27FC236}">
                <a16:creationId xmlns:a16="http://schemas.microsoft.com/office/drawing/2014/main" id="{2A7A865A-0882-70D2-BA94-AC583D3F9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705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7</a:t>
            </a:r>
            <a:endParaRPr lang="en-GB" altLang="en-SE" sz="1800"/>
          </a:p>
        </p:txBody>
      </p:sp>
      <p:sp>
        <p:nvSpPr>
          <p:cNvPr id="62477" name="Oval 13">
            <a:extLst>
              <a:ext uri="{FF2B5EF4-FFF2-40B4-BE49-F238E27FC236}">
                <a16:creationId xmlns:a16="http://schemas.microsoft.com/office/drawing/2014/main" id="{82410414-E857-65C7-195C-9198DB860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4645025"/>
            <a:ext cx="304800" cy="306388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78" name="Text Box 14">
            <a:extLst>
              <a:ext uri="{FF2B5EF4-FFF2-40B4-BE49-F238E27FC236}">
                <a16:creationId xmlns:a16="http://schemas.microsoft.com/office/drawing/2014/main" id="{2BDA6CF8-9CBA-F612-B05C-48165F6BB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4894263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4</a:t>
            </a:r>
            <a:endParaRPr lang="en-GB" altLang="en-SE" sz="1800"/>
          </a:p>
        </p:txBody>
      </p:sp>
      <p:sp>
        <p:nvSpPr>
          <p:cNvPr id="62479" name="Oval 15">
            <a:extLst>
              <a:ext uri="{FF2B5EF4-FFF2-40B4-BE49-F238E27FC236}">
                <a16:creationId xmlns:a16="http://schemas.microsoft.com/office/drawing/2014/main" id="{2D58A0CD-0FC8-D90D-8E6F-9E68143F5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29702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80" name="Text Box 16">
            <a:extLst>
              <a:ext uri="{FF2B5EF4-FFF2-40B4-BE49-F238E27FC236}">
                <a16:creationId xmlns:a16="http://schemas.microsoft.com/office/drawing/2014/main" id="{C58B9FEE-8ACC-33C4-C5FA-2D07F7C32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4158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2</a:t>
            </a:r>
            <a:endParaRPr lang="en-GB" altLang="en-SE" sz="1800"/>
          </a:p>
        </p:txBody>
      </p:sp>
      <p:sp>
        <p:nvSpPr>
          <p:cNvPr id="62481" name="Oval 17">
            <a:extLst>
              <a:ext uri="{FF2B5EF4-FFF2-40B4-BE49-F238E27FC236}">
                <a16:creationId xmlns:a16="http://schemas.microsoft.com/office/drawing/2014/main" id="{34BF5A35-8522-4A77-6A21-A8FFD0F52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3198813"/>
            <a:ext cx="304800" cy="304800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82" name="Text Box 18">
            <a:extLst>
              <a:ext uri="{FF2B5EF4-FFF2-40B4-BE49-F238E27FC236}">
                <a16:creationId xmlns:a16="http://schemas.microsoft.com/office/drawing/2014/main" id="{C2D6D25F-A5D4-8423-8183-7980B9243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246438"/>
            <a:ext cx="228600" cy="41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SE" sz="1800" b="1">
                <a:latin typeface="Arial" panose="020B0604020202020204" pitchFamily="34" charset="0"/>
              </a:rPr>
              <a:t>5</a:t>
            </a:r>
            <a:endParaRPr lang="en-GB" altLang="en-SE" sz="1800"/>
          </a:p>
        </p:txBody>
      </p:sp>
      <p:sp>
        <p:nvSpPr>
          <p:cNvPr id="62483" name="AutoShape 19">
            <a:extLst>
              <a:ext uri="{FF2B5EF4-FFF2-40B4-BE49-F238E27FC236}">
                <a16:creationId xmlns:a16="http://schemas.microsoft.com/office/drawing/2014/main" id="{925B7163-0159-181E-28E8-A6B747E44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038600"/>
            <a:ext cx="381000" cy="37941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84" name="Line 20">
            <a:extLst>
              <a:ext uri="{FF2B5EF4-FFF2-40B4-BE49-F238E27FC236}">
                <a16:creationId xmlns:a16="http://schemas.microsoft.com/office/drawing/2014/main" id="{DA7BD17D-9C95-A459-923C-B34FF89723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4925" y="3086100"/>
            <a:ext cx="1381125" cy="1214438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85" name="Line 21">
            <a:extLst>
              <a:ext uri="{FF2B5EF4-FFF2-40B4-BE49-F238E27FC236}">
                <a16:creationId xmlns:a16="http://schemas.microsoft.com/office/drawing/2014/main" id="{1C1E4A4F-4DE0-6BE5-C0F5-5F43C37B1B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2713" y="1981200"/>
            <a:ext cx="776287" cy="11144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86" name="Line 22">
            <a:extLst>
              <a:ext uri="{FF2B5EF4-FFF2-40B4-BE49-F238E27FC236}">
                <a16:creationId xmlns:a16="http://schemas.microsoft.com/office/drawing/2014/main" id="{79DB04A5-8339-E656-770D-65F08A7CCC9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39000" y="1952625"/>
            <a:ext cx="1524000" cy="56197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87" name="Line 23">
            <a:extLst>
              <a:ext uri="{FF2B5EF4-FFF2-40B4-BE49-F238E27FC236}">
                <a16:creationId xmlns:a16="http://schemas.microsoft.com/office/drawing/2014/main" id="{CFAB342E-18B8-3911-6CC2-0124115A31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25" y="2505075"/>
            <a:ext cx="1085850" cy="8477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88" name="Line 24">
            <a:extLst>
              <a:ext uri="{FF2B5EF4-FFF2-40B4-BE49-F238E27FC236}">
                <a16:creationId xmlns:a16="http://schemas.microsoft.com/office/drawing/2014/main" id="{2E8889DF-FA2D-ECD2-1B16-ADDECCB61B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5075" y="3343275"/>
            <a:ext cx="1352550" cy="1462088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SE"/>
          </a:p>
        </p:txBody>
      </p:sp>
      <p:sp>
        <p:nvSpPr>
          <p:cNvPr id="62491" name="Text Box 27">
            <a:extLst>
              <a:ext uri="{FF2B5EF4-FFF2-40B4-BE49-F238E27FC236}">
                <a16:creationId xmlns:a16="http://schemas.microsoft.com/office/drawing/2014/main" id="{6D041DA3-A753-38A4-F785-174EEDB36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057400"/>
            <a:ext cx="3762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GB" altLang="en-SE" sz="2400">
                <a:latin typeface="Arial" panose="020B0604020202020204" pitchFamily="34" charset="0"/>
              </a:rPr>
              <a:t>Tomas R,</a:t>
            </a:r>
            <a:br>
              <a:rPr kumimoji="0" lang="en-GB" altLang="en-SE" sz="2400">
                <a:latin typeface="Arial" panose="020B0604020202020204" pitchFamily="34" charset="0"/>
              </a:rPr>
            </a:br>
            <a:r>
              <a:rPr kumimoji="0" lang="en-GB" altLang="en-SE" sz="2400">
                <a:latin typeface="Arial" panose="020B0604020202020204" pitchFamily="34" charset="0"/>
              </a:rPr>
              <a:t>1:45:00 with 5 posts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6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temporary Portrait.pot">
  <a:themeElements>
    <a:clrScheme name="Contemporary Portrait.po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.po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Monotype Sorts" pitchFamily="2" charset="2"/>
          <a:buNone/>
          <a:tabLst/>
          <a:defRPr kumimoji="1" lang="en-US" altLang="en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Monotype Sorts" pitchFamily="2" charset="2"/>
          <a:buNone/>
          <a:tabLst/>
          <a:defRPr kumimoji="1" lang="en-US" altLang="en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Contemporary Portrait.po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.po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.po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.po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Designs\Contemporary Portrait.pot</Template>
  <TotalTime>1511</TotalTime>
  <Words>333</Words>
  <Application>Microsoft Office PowerPoint</Application>
  <PresentationFormat>On-screen Show (4:3)</PresentationFormat>
  <Paragraphs>152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Times New Roman</vt:lpstr>
      <vt:lpstr>Arial Black</vt:lpstr>
      <vt:lpstr>Tahoma</vt:lpstr>
      <vt:lpstr>Monotype Sorts</vt:lpstr>
      <vt:lpstr>Arial</vt:lpstr>
      <vt:lpstr>Contemporary Portrait.pot</vt:lpstr>
      <vt:lpstr>Järvafältet</vt:lpstr>
      <vt:lpstr>Järvafältet</vt:lpstr>
      <vt:lpstr>Järvafältet</vt:lpstr>
      <vt:lpstr>Järvafältet</vt:lpstr>
      <vt:lpstr>Järvafältet</vt:lpstr>
      <vt:lpstr>Järvafältet</vt:lpstr>
      <vt:lpstr>Järvafältet</vt:lpstr>
      <vt:lpstr>Järvafältet</vt:lpstr>
      <vt:lpstr>Järvafältet</vt:lpstr>
      <vt:lpstr>Järvafältet</vt:lpstr>
      <vt:lpstr>Järvafältet</vt:lpstr>
      <vt:lpstr>Järvafältet</vt:lpstr>
    </vt:vector>
  </TitlesOfParts>
  <Company>AU-System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Kurs i radiopejlorientering</dc:title>
  <dc:subject>Radiopejl, radioorientering, orientering</dc:subject>
  <dc:creator>Hans Sundgren</dc:creator>
  <cp:lastModifiedBy>Sundgren Hans</cp:lastModifiedBy>
  <cp:revision>178</cp:revision>
  <cp:lastPrinted>1998-08-16T10:41:58Z</cp:lastPrinted>
  <dcterms:created xsi:type="dcterms:W3CDTF">1998-07-23T13:30:38Z</dcterms:created>
  <dcterms:modified xsi:type="dcterms:W3CDTF">2022-07-16T15:26:47Z</dcterms:modified>
</cp:coreProperties>
</file>